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31.xml" ContentType="application/vnd.openxmlformats-officedocument.presentationml.slide+xml"/>
  <Override PartName="/ppt/slides/slide36.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6.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Layouts/slideLayout32.xml" ContentType="application/vnd.openxmlformats-officedocument.presentationml.slideLayout+xml"/>
  <Override PartName="/ppt/notesSlides/notesSlide5.xml" ContentType="application/vnd.openxmlformats-officedocument.presentationml.notesSlide+xml"/>
  <Override PartName="/ppt/slideLayouts/slideLayout19.xml" ContentType="application/vnd.openxmlformats-officedocument.presentationml.slideLayout+xml"/>
  <Override PartName="/ppt/notesSlides/notesSlide4.xml" ContentType="application/vnd.openxmlformats-officedocument.presentationml.notesSlide+xml"/>
  <Override PartName="/ppt/slideLayouts/slideLayout20.xml" ContentType="application/vnd.openxmlformats-officedocument.presentationml.slideLayout+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notesSlides/notesSlide6.xml" ContentType="application/vnd.openxmlformats-officedocument.presentationml.notesSlide+xml"/>
  <Override PartName="/ppt/slideLayouts/slideLayout17.xml" ContentType="application/vnd.openxmlformats-officedocument.presentationml.slideLayout+xml"/>
  <Override PartName="/ppt/slideLayouts/slideLayout33.xml" ContentType="application/vnd.openxmlformats-officedocument.presentationml.slideLayout+xml"/>
  <Override PartName="/ppt/notesSlides/notesSlide7.xml" ContentType="application/vnd.openxmlformats-officedocument.presentationml.notesSl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7.xml" ContentType="application/vnd.openxmlformats-officedocument.presentationml.slideLayout+xml"/>
  <Override PartName="/ppt/notesSlides/notesSlide1.xml" ContentType="application/vnd.openxmlformats-officedocument.presentationml.notesSlide+xml"/>
  <Override PartName="/ppt/slideLayouts/slideLayout26.xml" ContentType="application/vnd.openxmlformats-officedocument.presentationml.slideLayout+xml"/>
  <Override PartName="/ppt/notesSlides/notesSlide2.xml" ContentType="application/vnd.openxmlformats-officedocument.presentationml.notesSl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5.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Layouts/slideLayout36.xml" ContentType="application/vnd.openxmlformats-officedocument.presentationml.slideLayout+xml"/>
  <Override PartName="/ppt/slideLayouts/slideLayout10.xml" ContentType="application/vnd.openxmlformats-officedocument.presentationml.slideLayout+xml"/>
  <Override PartName="/ppt/notesSlides/notesSlide18.xml" ContentType="application/vnd.openxmlformats-officedocument.presentationml.notesSlide+xml"/>
  <Override PartName="/ppt/notesSlides/notesSlide12.xml" ContentType="application/vnd.openxmlformats-officedocument.presentationml.notesSlide+xml"/>
  <Override PartName="/ppt/slideLayouts/slideLayout14.xml" ContentType="application/vnd.openxmlformats-officedocument.presentationml.slideLayout+xml"/>
  <Override PartName="/ppt/notesSlides/notesSlide11.xml" ContentType="application/vnd.openxmlformats-officedocument.presentationml.notesSlide+xml"/>
  <Override PartName="/ppt/slideLayouts/slideLayout34.xml" ContentType="application/vnd.openxmlformats-officedocument.presentationml.slideLayout+xml"/>
  <Override PartName="/ppt/slideLayouts/slideLayout13.xml" ContentType="application/vnd.openxmlformats-officedocument.presentationml.slideLayout+xml"/>
  <Override PartName="/ppt/notesSlides/notesSlide13.xml" ContentType="application/vnd.openxmlformats-officedocument.presentationml.notesSlide+xml"/>
  <Override PartName="/ppt/slideLayouts/slideLayout12.xml" ContentType="application/vnd.openxmlformats-officedocument.presentationml.slideLayout+xml"/>
  <Override PartName="/ppt/notesSlides/notesSlide17.xml" ContentType="application/vnd.openxmlformats-officedocument.presentationml.notesSlide+xml"/>
  <Override PartName="/ppt/slideLayouts/slideLayout11.xml" ContentType="application/vnd.openxmlformats-officedocument.presentationml.slideLayout+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theme/theme4.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5.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5293" r:id="rId2"/>
    <p:sldMasterId id="2147486400" r:id="rId3"/>
  </p:sldMasterIdLst>
  <p:notesMasterIdLst>
    <p:notesMasterId r:id="rId42"/>
  </p:notesMasterIdLst>
  <p:handoutMasterIdLst>
    <p:handoutMasterId r:id="rId43"/>
  </p:handoutMasterIdLst>
  <p:sldIdLst>
    <p:sldId id="564" r:id="rId4"/>
    <p:sldId id="549" r:id="rId5"/>
    <p:sldId id="483" r:id="rId6"/>
    <p:sldId id="396" r:id="rId7"/>
    <p:sldId id="535" r:id="rId8"/>
    <p:sldId id="402" r:id="rId9"/>
    <p:sldId id="548" r:id="rId10"/>
    <p:sldId id="565" r:id="rId11"/>
    <p:sldId id="566" r:id="rId12"/>
    <p:sldId id="567" r:id="rId13"/>
    <p:sldId id="568" r:id="rId14"/>
    <p:sldId id="569" r:id="rId15"/>
    <p:sldId id="570" r:id="rId16"/>
    <p:sldId id="571" r:id="rId17"/>
    <p:sldId id="572" r:id="rId18"/>
    <p:sldId id="573" r:id="rId19"/>
    <p:sldId id="574" r:id="rId20"/>
    <p:sldId id="575" r:id="rId21"/>
    <p:sldId id="576" r:id="rId22"/>
    <p:sldId id="577" r:id="rId23"/>
    <p:sldId id="578" r:id="rId24"/>
    <p:sldId id="579" r:id="rId25"/>
    <p:sldId id="580" r:id="rId26"/>
    <p:sldId id="581" r:id="rId27"/>
    <p:sldId id="582" r:id="rId28"/>
    <p:sldId id="583" r:id="rId29"/>
    <p:sldId id="584" r:id="rId30"/>
    <p:sldId id="585" r:id="rId31"/>
    <p:sldId id="586" r:id="rId32"/>
    <p:sldId id="555" r:id="rId33"/>
    <p:sldId id="563" r:id="rId34"/>
    <p:sldId id="466" r:id="rId35"/>
    <p:sldId id="547" r:id="rId36"/>
    <p:sldId id="550" r:id="rId37"/>
    <p:sldId id="551" r:id="rId38"/>
    <p:sldId id="559" r:id="rId39"/>
    <p:sldId id="558" r:id="rId40"/>
    <p:sldId id="537" r:id="rId4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C60"/>
    <a:srgbClr val="3333FF"/>
    <a:srgbClr val="CCECFF"/>
    <a:srgbClr val="3366FF"/>
    <a:srgbClr val="6699FF"/>
    <a:srgbClr val="A50021"/>
    <a:srgbClr val="CC0000"/>
    <a:srgbClr val="FFCC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97" autoAdjust="0"/>
    <p:restoredTop sz="86472" autoAdjust="0"/>
  </p:normalViewPr>
  <p:slideViewPr>
    <p:cSldViewPr snapToGrid="0">
      <p:cViewPr varScale="1">
        <p:scale>
          <a:sx n="62" d="100"/>
          <a:sy n="62" d="100"/>
        </p:scale>
        <p:origin x="1368" y="78"/>
      </p:cViewPr>
      <p:guideLst>
        <p:guide orient="horz" pos="2160"/>
        <p:guide pos="2880"/>
      </p:guideLst>
    </p:cSldViewPr>
  </p:slideViewPr>
  <p:outlineViewPr>
    <p:cViewPr>
      <p:scale>
        <a:sx n="33" d="100"/>
        <a:sy n="33" d="100"/>
      </p:scale>
      <p:origin x="0" y="-3208"/>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5" d="100"/>
          <a:sy n="85" d="100"/>
        </p:scale>
        <p:origin x="-1908" y="-9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openxmlformats.org/officeDocument/2006/relationships/customXml" Target="../customXml/item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ustomXml" Target="../customXml/item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1914DDF-A3F7-4206-B768-060035EB0032}"/>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00" tIns="45100" rIns="90200" bIns="4510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2531" name="Rectangle 3">
            <a:extLst>
              <a:ext uri="{FF2B5EF4-FFF2-40B4-BE49-F238E27FC236}">
                <a16:creationId xmlns:a16="http://schemas.microsoft.com/office/drawing/2014/main" id="{5FD4204E-E2F2-42C0-ABF1-12A9DBDF84ED}"/>
              </a:ext>
            </a:extLst>
          </p:cNvPr>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00" tIns="45100" rIns="90200" bIns="4510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2532" name="Rectangle 4">
            <a:extLst>
              <a:ext uri="{FF2B5EF4-FFF2-40B4-BE49-F238E27FC236}">
                <a16:creationId xmlns:a16="http://schemas.microsoft.com/office/drawing/2014/main" id="{667C0BD7-829C-4079-96DF-7392F0F5567B}"/>
              </a:ext>
            </a:extLst>
          </p:cNvPr>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00" tIns="45100" rIns="90200" bIns="4510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2533" name="Rectangle 5">
            <a:extLst>
              <a:ext uri="{FF2B5EF4-FFF2-40B4-BE49-F238E27FC236}">
                <a16:creationId xmlns:a16="http://schemas.microsoft.com/office/drawing/2014/main" id="{55F987B6-AD27-462D-A2CD-5B1F2D06C42F}"/>
              </a:ext>
            </a:extLst>
          </p:cNvPr>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00" tIns="45100" rIns="90200" bIns="45100" numCol="1" anchor="b" anchorCtr="0" compatLnSpc="1">
            <a:prstTxWarp prst="textNoShape">
              <a:avLst/>
            </a:prstTxWarp>
          </a:bodyPr>
          <a:lstStyle>
            <a:lvl1pPr algn="r" eaLnBrk="1" hangingPunct="1">
              <a:defRPr sz="1200"/>
            </a:lvl1pPr>
          </a:lstStyle>
          <a:p>
            <a:pPr>
              <a:defRPr/>
            </a:pPr>
            <a:fld id="{B1025D37-C45D-48A9-BEE3-DCEA63566AC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5814F59-0F5A-4FA6-876B-032779938B78}"/>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00" tIns="45100" rIns="90200" bIns="4510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8435" name="Rectangle 3">
            <a:extLst>
              <a:ext uri="{FF2B5EF4-FFF2-40B4-BE49-F238E27FC236}">
                <a16:creationId xmlns:a16="http://schemas.microsoft.com/office/drawing/2014/main" id="{7B41C0EC-4F78-4151-A30A-4CB5DC2E0502}"/>
              </a:ext>
            </a:extLst>
          </p:cNvPr>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00" tIns="45100" rIns="90200" bIns="4510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124" name="Rectangle 4">
            <a:extLst>
              <a:ext uri="{FF2B5EF4-FFF2-40B4-BE49-F238E27FC236}">
                <a16:creationId xmlns:a16="http://schemas.microsoft.com/office/drawing/2014/main" id="{A1F85F77-6F33-4F9D-948B-4BB70ECF71C4}"/>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2B931D60-7BBB-4D7B-9575-B1DE89475723}"/>
              </a:ext>
            </a:extLst>
          </p:cNvPr>
          <p:cNvSpPr>
            <a:spLocks noGrp="1" noChangeArrowheads="1"/>
          </p:cNvSpPr>
          <p:nvPr>
            <p:ph type="body" sz="quarter" idx="3"/>
          </p:nvPr>
        </p:nvSpPr>
        <p:spPr bwMode="auto">
          <a:xfrm>
            <a:off x="700088" y="4416425"/>
            <a:ext cx="5610225"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00" tIns="45100" rIns="90200" bIns="451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a:extLst>
              <a:ext uri="{FF2B5EF4-FFF2-40B4-BE49-F238E27FC236}">
                <a16:creationId xmlns:a16="http://schemas.microsoft.com/office/drawing/2014/main" id="{4D0F7BA0-90C6-4129-89FA-70D06F7C2649}"/>
              </a:ext>
            </a:extLst>
          </p:cNvPr>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00" tIns="45100" rIns="90200" bIns="4510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8439" name="Rectangle 7">
            <a:extLst>
              <a:ext uri="{FF2B5EF4-FFF2-40B4-BE49-F238E27FC236}">
                <a16:creationId xmlns:a16="http://schemas.microsoft.com/office/drawing/2014/main" id="{D899A505-22BD-4A2A-8927-1DF422B3510E}"/>
              </a:ext>
            </a:extLst>
          </p:cNvPr>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00" tIns="45100" rIns="90200" bIns="45100" numCol="1" anchor="b" anchorCtr="0" compatLnSpc="1">
            <a:prstTxWarp prst="textNoShape">
              <a:avLst/>
            </a:prstTxWarp>
          </a:bodyPr>
          <a:lstStyle>
            <a:lvl1pPr algn="r" eaLnBrk="1" hangingPunct="1">
              <a:defRPr sz="1200"/>
            </a:lvl1pPr>
          </a:lstStyle>
          <a:p>
            <a:pPr>
              <a:defRPr/>
            </a:pPr>
            <a:fld id="{5EB47789-4964-4D48-8C0E-2C03F29FE45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B47789-4964-4D48-8C0E-2C03F29FE453}" type="slidenum">
              <a:rPr lang="en-US" altLang="en-US" smtClean="0"/>
              <a:pPr>
                <a:defRPr/>
              </a:pPr>
              <a:t>4</a:t>
            </a:fld>
            <a:endParaRPr lang="en-US" altLang="en-US" dirty="0"/>
          </a:p>
        </p:txBody>
      </p:sp>
    </p:spTree>
    <p:extLst>
      <p:ext uri="{BB962C8B-B14F-4D97-AF65-F5344CB8AC3E}">
        <p14:creationId xmlns:p14="http://schemas.microsoft.com/office/powerpoint/2010/main" val="2672018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293813" y="531813"/>
            <a:ext cx="4459287" cy="3344862"/>
          </a:xfrm>
          <a:ln/>
        </p:spPr>
      </p:sp>
      <p:sp>
        <p:nvSpPr>
          <p:cNvPr id="32771" name="Notes Placeholder 2"/>
          <p:cNvSpPr>
            <a:spLocks noGrp="1"/>
          </p:cNvSpPr>
          <p:nvPr>
            <p:ph type="body" idx="1"/>
          </p:nvPr>
        </p:nvSpPr>
        <p:spPr>
          <a:xfrm>
            <a:off x="701675" y="3810001"/>
            <a:ext cx="5607050" cy="4419600"/>
          </a:xfrm>
          <a:noFill/>
        </p:spPr>
        <p:txBody>
          <a:bodyPr/>
          <a:lstStyle/>
          <a:p>
            <a:endParaRPr lang="en-US" altLang="en-US"/>
          </a:p>
        </p:txBody>
      </p:sp>
      <p:sp>
        <p:nvSpPr>
          <p:cNvPr id="32772" name="Slide Number Placeholder 3"/>
          <p:cNvSpPr>
            <a:spLocks noGrp="1"/>
          </p:cNvSpPr>
          <p:nvPr>
            <p:ph type="sldNum" sz="quarter" idx="5"/>
          </p:nvPr>
        </p:nvSpPr>
        <p:spPr>
          <a:noFill/>
        </p:spPr>
        <p:txBody>
          <a:bodyPr lIns="91069" tIns="45533" rIns="91069" bIns="45533"/>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287E3FC-6CC4-4D3C-A59A-56979B9B2975}" type="slidenum">
              <a:rPr lang="en-US" altLang="en-US" smtClean="0">
                <a:solidFill>
                  <a:srgbClr val="000000"/>
                </a:solidFill>
              </a:rPr>
              <a:pPr/>
              <a:t>18</a:t>
            </a:fld>
            <a:endParaRPr lang="en-US" altLang="en-US">
              <a:solidFill>
                <a:srgbClr val="000000"/>
              </a:solidFill>
            </a:endParaRPr>
          </a:p>
        </p:txBody>
      </p:sp>
    </p:spTree>
    <p:extLst>
      <p:ext uri="{BB962C8B-B14F-4D97-AF65-F5344CB8AC3E}">
        <p14:creationId xmlns:p14="http://schemas.microsoft.com/office/powerpoint/2010/main" val="3045691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19</a:t>
            </a:fld>
            <a:endParaRPr lang="en-US" dirty="0"/>
          </a:p>
        </p:txBody>
      </p:sp>
    </p:spTree>
    <p:extLst>
      <p:ext uri="{BB962C8B-B14F-4D97-AF65-F5344CB8AC3E}">
        <p14:creationId xmlns:p14="http://schemas.microsoft.com/office/powerpoint/2010/main" val="1796473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20</a:t>
            </a:fld>
            <a:endParaRPr lang="en-US" dirty="0"/>
          </a:p>
        </p:txBody>
      </p:sp>
    </p:spTree>
    <p:extLst>
      <p:ext uri="{BB962C8B-B14F-4D97-AF65-F5344CB8AC3E}">
        <p14:creationId xmlns:p14="http://schemas.microsoft.com/office/powerpoint/2010/main" val="4266854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Shape 265"/>
          <p:cNvSpPr>
            <a:spLocks noGrp="1" noRot="1" noChangeAspect="1"/>
          </p:cNvSpPr>
          <p:nvPr>
            <p:ph type="sldImg"/>
          </p:nvPr>
        </p:nvSpPr>
        <p:spPr>
          <a:prstGeom prst="rect">
            <a:avLst/>
          </a:prstGeom>
        </p:spPr>
        <p:txBody>
          <a:bodyPr/>
          <a:lstStyle/>
          <a:p>
            <a:endParaRPr/>
          </a:p>
        </p:txBody>
      </p:sp>
      <p:sp>
        <p:nvSpPr>
          <p:cNvPr id="266" name="Shape 266"/>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831811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22</a:t>
            </a:fld>
            <a:endParaRPr lang="en-US" dirty="0"/>
          </a:p>
        </p:txBody>
      </p:sp>
    </p:spTree>
    <p:extLst>
      <p:ext uri="{BB962C8B-B14F-4D97-AF65-F5344CB8AC3E}">
        <p14:creationId xmlns:p14="http://schemas.microsoft.com/office/powerpoint/2010/main" val="213177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Shape 265"/>
          <p:cNvSpPr>
            <a:spLocks noGrp="1" noRot="1" noChangeAspect="1"/>
          </p:cNvSpPr>
          <p:nvPr>
            <p:ph type="sldImg"/>
          </p:nvPr>
        </p:nvSpPr>
        <p:spPr>
          <a:prstGeom prst="rect">
            <a:avLst/>
          </a:prstGeom>
        </p:spPr>
        <p:txBody>
          <a:bodyPr/>
          <a:lstStyle/>
          <a:p>
            <a:endParaRPr/>
          </a:p>
        </p:txBody>
      </p:sp>
      <p:sp>
        <p:nvSpPr>
          <p:cNvPr id="266" name="Shape 266"/>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951162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Shape 265"/>
          <p:cNvSpPr>
            <a:spLocks noGrp="1" noRot="1" noChangeAspect="1"/>
          </p:cNvSpPr>
          <p:nvPr>
            <p:ph type="sldImg"/>
          </p:nvPr>
        </p:nvSpPr>
        <p:spPr>
          <a:prstGeom prst="rect">
            <a:avLst/>
          </a:prstGeom>
        </p:spPr>
        <p:txBody>
          <a:bodyPr/>
          <a:lstStyle/>
          <a:p>
            <a:endParaRPr/>
          </a:p>
        </p:txBody>
      </p:sp>
      <p:sp>
        <p:nvSpPr>
          <p:cNvPr id="266" name="Shape 266"/>
          <p:cNvSpPr>
            <a:spLocks noGrp="1"/>
          </p:cNvSpPr>
          <p:nvPr>
            <p:ph type="body" sz="quarter" idx="1"/>
          </p:nvPr>
        </p:nvSpPr>
        <p:spPr>
          <a:prstGeom prst="rect">
            <a:avLst/>
          </a:prstGeom>
        </p:spPr>
        <p:txBody>
          <a:bodyPr/>
          <a:lstStyle/>
          <a:p>
            <a:endParaRPr dirty="0">
              <a:latin typeface="+mj-lt"/>
            </a:endParaRPr>
          </a:p>
        </p:txBody>
      </p:sp>
    </p:spTree>
    <p:extLst>
      <p:ext uri="{BB962C8B-B14F-4D97-AF65-F5344CB8AC3E}">
        <p14:creationId xmlns:p14="http://schemas.microsoft.com/office/powerpoint/2010/main" val="296092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Shape 265"/>
          <p:cNvSpPr>
            <a:spLocks noGrp="1" noRot="1" noChangeAspect="1"/>
          </p:cNvSpPr>
          <p:nvPr>
            <p:ph type="sldImg"/>
          </p:nvPr>
        </p:nvSpPr>
        <p:spPr>
          <a:prstGeom prst="rect">
            <a:avLst/>
          </a:prstGeom>
        </p:spPr>
        <p:txBody>
          <a:bodyPr/>
          <a:lstStyle/>
          <a:p>
            <a:endParaRPr/>
          </a:p>
        </p:txBody>
      </p:sp>
      <p:sp>
        <p:nvSpPr>
          <p:cNvPr id="266" name="Shape 266"/>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769825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26</a:t>
            </a:fld>
            <a:endParaRPr lang="en-US" dirty="0"/>
          </a:p>
        </p:txBody>
      </p:sp>
    </p:spTree>
    <p:extLst>
      <p:ext uri="{BB962C8B-B14F-4D97-AF65-F5344CB8AC3E}">
        <p14:creationId xmlns:p14="http://schemas.microsoft.com/office/powerpoint/2010/main" val="1141389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DE5CB-D451-47F6-B067-EA387EEBEC5B}" type="slidenum">
              <a:rPr lang="en-AU" smtClean="0"/>
              <a:t>27</a:t>
            </a:fld>
            <a:endParaRPr lang="en-AU" dirty="0"/>
          </a:p>
        </p:txBody>
      </p:sp>
    </p:spTree>
    <p:extLst>
      <p:ext uri="{BB962C8B-B14F-4D97-AF65-F5344CB8AC3E}">
        <p14:creationId xmlns:p14="http://schemas.microsoft.com/office/powerpoint/2010/main" val="3001358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F5142B-6F33-4B55-BF98-776DDAE30A37}" type="slidenum">
              <a:rPr lang="en-US" smtClean="0"/>
              <a:t>10</a:t>
            </a:fld>
            <a:endParaRPr lang="en-US"/>
          </a:p>
        </p:txBody>
      </p:sp>
    </p:spTree>
    <p:extLst>
      <p:ext uri="{BB962C8B-B14F-4D97-AF65-F5344CB8AC3E}">
        <p14:creationId xmlns:p14="http://schemas.microsoft.com/office/powerpoint/2010/main" val="3641321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DE5CB-D451-47F6-B067-EA387EEBEC5B}" type="slidenum">
              <a:rPr lang="en-AU" smtClean="0"/>
              <a:t>28</a:t>
            </a:fld>
            <a:endParaRPr lang="en-AU" dirty="0"/>
          </a:p>
        </p:txBody>
      </p:sp>
    </p:spTree>
    <p:extLst>
      <p:ext uri="{BB962C8B-B14F-4D97-AF65-F5344CB8AC3E}">
        <p14:creationId xmlns:p14="http://schemas.microsoft.com/office/powerpoint/2010/main" val="610693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a:t>
            </a:r>
            <a:r>
              <a:rPr lang="en-US" baseline="0" dirty="0"/>
              <a:t> rural…</a:t>
            </a:r>
            <a:endParaRPr lang="en-US" dirty="0"/>
          </a:p>
        </p:txBody>
      </p:sp>
      <p:sp>
        <p:nvSpPr>
          <p:cNvPr id="4" name="Slide Number Placeholder 3"/>
          <p:cNvSpPr>
            <a:spLocks noGrp="1"/>
          </p:cNvSpPr>
          <p:nvPr>
            <p:ph type="sldNum" sz="quarter" idx="10"/>
          </p:nvPr>
        </p:nvSpPr>
        <p:spPr/>
        <p:txBody>
          <a:bodyPr/>
          <a:lstStyle/>
          <a:p>
            <a:pPr>
              <a:defRPr/>
            </a:pPr>
            <a:fld id="{5EB47789-4964-4D48-8C0E-2C03F29FE453}" type="slidenum">
              <a:rPr lang="en-US" altLang="en-US" smtClean="0"/>
              <a:pPr>
                <a:defRPr/>
              </a:pPr>
              <a:t>35</a:t>
            </a:fld>
            <a:endParaRPr lang="en-US" altLang="en-US" dirty="0"/>
          </a:p>
        </p:txBody>
      </p:sp>
    </p:spTree>
    <p:extLst>
      <p:ext uri="{BB962C8B-B14F-4D97-AF65-F5344CB8AC3E}">
        <p14:creationId xmlns:p14="http://schemas.microsoft.com/office/powerpoint/2010/main" val="1850034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11</a:t>
            </a:fld>
            <a:endParaRPr lang="en-US" dirty="0"/>
          </a:p>
        </p:txBody>
      </p:sp>
    </p:spTree>
    <p:extLst>
      <p:ext uri="{BB962C8B-B14F-4D97-AF65-F5344CB8AC3E}">
        <p14:creationId xmlns:p14="http://schemas.microsoft.com/office/powerpoint/2010/main" val="893100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12</a:t>
            </a:fld>
            <a:endParaRPr lang="en-US" dirty="0"/>
          </a:p>
        </p:txBody>
      </p:sp>
    </p:spTree>
    <p:extLst>
      <p:ext uri="{BB962C8B-B14F-4D97-AF65-F5344CB8AC3E}">
        <p14:creationId xmlns:p14="http://schemas.microsoft.com/office/powerpoint/2010/main" val="2072927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13</a:t>
            </a:fld>
            <a:endParaRPr lang="en-US" dirty="0"/>
          </a:p>
        </p:txBody>
      </p:sp>
    </p:spTree>
    <p:extLst>
      <p:ext uri="{BB962C8B-B14F-4D97-AF65-F5344CB8AC3E}">
        <p14:creationId xmlns:p14="http://schemas.microsoft.com/office/powerpoint/2010/main" val="3549686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14</a:t>
            </a:fld>
            <a:endParaRPr lang="en-US" dirty="0"/>
          </a:p>
        </p:txBody>
      </p:sp>
    </p:spTree>
    <p:extLst>
      <p:ext uri="{BB962C8B-B14F-4D97-AF65-F5344CB8AC3E}">
        <p14:creationId xmlns:p14="http://schemas.microsoft.com/office/powerpoint/2010/main" val="3265473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DE5CB-D451-47F6-B067-EA387EEBEC5B}" type="slidenum">
              <a:rPr lang="en-AU" smtClean="0"/>
              <a:t>15</a:t>
            </a:fld>
            <a:endParaRPr lang="en-AU" dirty="0"/>
          </a:p>
        </p:txBody>
      </p:sp>
    </p:spTree>
    <p:extLst>
      <p:ext uri="{BB962C8B-B14F-4D97-AF65-F5344CB8AC3E}">
        <p14:creationId xmlns:p14="http://schemas.microsoft.com/office/powerpoint/2010/main" val="1416770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DE5CB-D451-47F6-B067-EA387EEBEC5B}" type="slidenum">
              <a:rPr lang="en-AU" smtClean="0"/>
              <a:t>16</a:t>
            </a:fld>
            <a:endParaRPr lang="en-AU" dirty="0"/>
          </a:p>
        </p:txBody>
      </p:sp>
    </p:spTree>
    <p:extLst>
      <p:ext uri="{BB962C8B-B14F-4D97-AF65-F5344CB8AC3E}">
        <p14:creationId xmlns:p14="http://schemas.microsoft.com/office/powerpoint/2010/main" val="522139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Shape 265"/>
          <p:cNvSpPr>
            <a:spLocks noGrp="1" noRot="1" noChangeAspect="1"/>
          </p:cNvSpPr>
          <p:nvPr>
            <p:ph type="sldImg"/>
          </p:nvPr>
        </p:nvSpPr>
        <p:spPr>
          <a:prstGeom prst="rect">
            <a:avLst/>
          </a:prstGeom>
        </p:spPr>
        <p:txBody>
          <a:bodyPr/>
          <a:lstStyle/>
          <a:p>
            <a:endParaRPr/>
          </a:p>
        </p:txBody>
      </p:sp>
      <p:sp>
        <p:nvSpPr>
          <p:cNvPr id="266" name="Shape 266"/>
          <p:cNvSpPr>
            <a:spLocks noGrp="1"/>
          </p:cNvSpPr>
          <p:nvPr>
            <p:ph type="body" sz="quarter" idx="1"/>
          </p:nvPr>
        </p:nvSpPr>
        <p:spPr>
          <a:prstGeom prst="rect">
            <a:avLst/>
          </a:prstGeom>
        </p:spPr>
        <p:txBody>
          <a:bodyPr/>
          <a:lstStyle/>
          <a:p>
            <a:endParaRPr sz="1200" dirty="0">
              <a:latin typeface="+mj-lt"/>
            </a:endParaRPr>
          </a:p>
        </p:txBody>
      </p:sp>
    </p:spTree>
    <p:extLst>
      <p:ext uri="{BB962C8B-B14F-4D97-AF65-F5344CB8AC3E}">
        <p14:creationId xmlns:p14="http://schemas.microsoft.com/office/powerpoint/2010/main" val="2315428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MARAD_brief_template_cover">
            <a:extLst>
              <a:ext uri="{FF2B5EF4-FFF2-40B4-BE49-F238E27FC236}">
                <a16:creationId xmlns:a16="http://schemas.microsoft.com/office/drawing/2014/main" id="{F62766F0-061D-495D-B779-503B0A60A2C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969" b="1"/>
          <a:stretch/>
        </p:blipFill>
        <p:spPr bwMode="auto">
          <a:xfrm>
            <a:off x="0" y="-272142"/>
            <a:ext cx="9143999" cy="713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9A3AC4EF-40C0-4E92-8BE1-C7226B6AB4B3}"/>
              </a:ext>
            </a:extLst>
          </p:cNvPr>
          <p:cNvSpPr>
            <a:spLocks noChangeArrowheads="1"/>
          </p:cNvSpPr>
          <p:nvPr/>
        </p:nvSpPr>
        <p:spPr bwMode="auto">
          <a:xfrm>
            <a:off x="341313" y="5357813"/>
            <a:ext cx="2886075"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p>
        </p:txBody>
      </p:sp>
      <p:sp>
        <p:nvSpPr>
          <p:cNvPr id="6" name="Rectangle 4">
            <a:extLst>
              <a:ext uri="{FF2B5EF4-FFF2-40B4-BE49-F238E27FC236}">
                <a16:creationId xmlns:a16="http://schemas.microsoft.com/office/drawing/2014/main" id="{695C7E37-3DDA-4F9A-808A-4240746D02FF}"/>
              </a:ext>
            </a:extLst>
          </p:cNvPr>
          <p:cNvSpPr>
            <a:spLocks noChangeArrowheads="1"/>
          </p:cNvSpPr>
          <p:nvPr/>
        </p:nvSpPr>
        <p:spPr bwMode="auto">
          <a:xfrm>
            <a:off x="238125" y="6005513"/>
            <a:ext cx="5638800"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0000"/>
              </a:lnSpc>
              <a:defRPr/>
            </a:pPr>
            <a:r>
              <a:rPr lang="en-US" altLang="en-US" sz="800" dirty="0">
                <a:solidFill>
                  <a:schemeClr val="bg2"/>
                </a:solidFill>
              </a:rPr>
              <a:t>1200 New Jersey Ave., SE  |  Washington  |  DC 20590 </a:t>
            </a:r>
            <a:br>
              <a:rPr lang="en-US" altLang="en-US" sz="800" dirty="0">
                <a:solidFill>
                  <a:schemeClr val="bg2"/>
                </a:solidFill>
              </a:rPr>
            </a:br>
            <a:r>
              <a:rPr lang="en-US" altLang="en-US" sz="800" dirty="0">
                <a:solidFill>
                  <a:schemeClr val="bg2"/>
                </a:solidFill>
              </a:rPr>
              <a:t>w</a:t>
            </a:r>
            <a:r>
              <a:rPr lang="en-US" altLang="en-US" sz="800" b="1" dirty="0">
                <a:solidFill>
                  <a:schemeClr val="bg2"/>
                </a:solidFill>
              </a:rPr>
              <a:t> w w . d o t . g o v</a:t>
            </a:r>
          </a:p>
        </p:txBody>
      </p:sp>
      <p:sp>
        <p:nvSpPr>
          <p:cNvPr id="5122" name="Rectangle 2"/>
          <p:cNvSpPr>
            <a:spLocks noGrp="1" noChangeArrowheads="1"/>
          </p:cNvSpPr>
          <p:nvPr>
            <p:ph type="subTitle" sz="quarter" idx="1"/>
          </p:nvPr>
        </p:nvSpPr>
        <p:spPr>
          <a:xfrm>
            <a:off x="246063" y="5092700"/>
            <a:ext cx="7254875" cy="1006475"/>
          </a:xfrm>
          <a:prstGeom prst="rect">
            <a:avLst/>
          </a:prstGeom>
        </p:spPr>
        <p:txBody>
          <a:bodyPr lIns="82058" tIns="41029" rIns="82058" bIns="41029"/>
          <a:lstStyle>
            <a:lvl1pPr marL="0" indent="0" defTabSz="914400">
              <a:spcBef>
                <a:spcPct val="0"/>
              </a:spcBef>
              <a:buFont typeface="Wingdings" pitchFamily="2" charset="2"/>
              <a:buNone/>
              <a:defRPr sz="1600" b="0">
                <a:solidFill>
                  <a:srgbClr val="DDDDDD"/>
                </a:solidFill>
              </a:defRPr>
            </a:lvl1pPr>
          </a:lstStyle>
          <a:p>
            <a:pPr lvl="0"/>
            <a:r>
              <a:rPr lang="en-US" noProof="0"/>
              <a:t>Click to edit Master subtitle style</a:t>
            </a:r>
          </a:p>
        </p:txBody>
      </p:sp>
      <p:sp>
        <p:nvSpPr>
          <p:cNvPr id="5125" name="Rectangle 5"/>
          <p:cNvSpPr>
            <a:spLocks noGrp="1" noChangeArrowheads="1"/>
          </p:cNvSpPr>
          <p:nvPr>
            <p:ph type="ctrTitle" sz="quarter"/>
          </p:nvPr>
        </p:nvSpPr>
        <p:spPr>
          <a:xfrm>
            <a:off x="217488" y="3425825"/>
            <a:ext cx="7251700" cy="1358900"/>
          </a:xfrm>
        </p:spPr>
        <p:txBody>
          <a:bodyPr lIns="82058" tIns="41029" rIns="82058" bIns="41029" anchor="b"/>
          <a:lstStyle>
            <a:lvl1pPr defTabSz="820738">
              <a:lnSpc>
                <a:spcPct val="90000"/>
              </a:lnSpc>
              <a:spcAft>
                <a:spcPct val="8000"/>
              </a:spcAft>
              <a:buClr>
                <a:srgbClr val="B2B2B2"/>
              </a:buClr>
              <a:buSzPct val="110000"/>
              <a:defRPr sz="2800"/>
            </a:lvl1pPr>
          </a:lstStyle>
          <a:p>
            <a:pPr lvl="0"/>
            <a:r>
              <a:rPr lang="en-US" noProof="0"/>
              <a:t>CLICK TO EDIT MASTER TITLE STYLE</a:t>
            </a:r>
          </a:p>
        </p:txBody>
      </p:sp>
    </p:spTree>
    <p:extLst>
      <p:ext uri="{BB962C8B-B14F-4D97-AF65-F5344CB8AC3E}">
        <p14:creationId xmlns:p14="http://schemas.microsoft.com/office/powerpoint/2010/main" val="104871180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381000" y="1063625"/>
            <a:ext cx="8410575" cy="53689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AEA64A5-FAAF-44FD-90A3-0F3F1A83A400}"/>
              </a:ext>
            </a:extLst>
          </p:cNvPr>
          <p:cNvSpPr>
            <a:spLocks noGrp="1" noChangeArrowheads="1"/>
          </p:cNvSpPr>
          <p:nvPr>
            <p:ph type="sldNum" sz="quarter" idx="10"/>
          </p:nvPr>
        </p:nvSpPr>
        <p:spPr>
          <a:ln/>
        </p:spPr>
        <p:txBody>
          <a:bodyPr/>
          <a:lstStyle>
            <a:lvl1pPr>
              <a:defRPr/>
            </a:lvl1pPr>
          </a:lstStyle>
          <a:p>
            <a:pPr>
              <a:defRPr/>
            </a:pPr>
            <a:fld id="{1DCF8B2E-EDB6-4B81-8ABD-D166672BF3D7}" type="slidenum">
              <a:rPr lang="en-US" altLang="en-US"/>
              <a:pPr>
                <a:defRPr/>
              </a:pPr>
              <a:t>‹#›</a:t>
            </a:fld>
            <a:endParaRPr lang="en-US" altLang="en-US" dirty="0"/>
          </a:p>
        </p:txBody>
      </p:sp>
    </p:spTree>
    <p:extLst>
      <p:ext uri="{BB962C8B-B14F-4D97-AF65-F5344CB8AC3E}">
        <p14:creationId xmlns:p14="http://schemas.microsoft.com/office/powerpoint/2010/main" val="384754288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0"/>
            <a:ext cx="2101850" cy="6432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0"/>
            <a:ext cx="6156325" cy="64325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395A05D-00D0-473F-96F4-7191AC893227}"/>
              </a:ext>
            </a:extLst>
          </p:cNvPr>
          <p:cNvSpPr>
            <a:spLocks noGrp="1" noChangeArrowheads="1"/>
          </p:cNvSpPr>
          <p:nvPr>
            <p:ph type="sldNum" sz="quarter" idx="10"/>
          </p:nvPr>
        </p:nvSpPr>
        <p:spPr>
          <a:ln/>
        </p:spPr>
        <p:txBody>
          <a:bodyPr/>
          <a:lstStyle>
            <a:lvl1pPr>
              <a:defRPr/>
            </a:lvl1pPr>
          </a:lstStyle>
          <a:p>
            <a:pPr>
              <a:defRPr/>
            </a:pPr>
            <a:fld id="{9FB8040A-E7AC-4DD5-A178-6639FFF76581}" type="slidenum">
              <a:rPr lang="en-US" altLang="en-US"/>
              <a:pPr>
                <a:defRPr/>
              </a:pPr>
              <a:t>‹#›</a:t>
            </a:fld>
            <a:endParaRPr lang="en-US" altLang="en-US" dirty="0"/>
          </a:p>
        </p:txBody>
      </p:sp>
    </p:spTree>
    <p:extLst>
      <p:ext uri="{BB962C8B-B14F-4D97-AF65-F5344CB8AC3E}">
        <p14:creationId xmlns:p14="http://schemas.microsoft.com/office/powerpoint/2010/main" val="219381794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0"/>
            <a:ext cx="7170607" cy="633663"/>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180769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eader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nchor="t"/>
          <a:lstStyle>
            <a:lvl1pPr>
              <a:defRPr sz="1412" i="1"/>
            </a:lvl1pPr>
          </a:lstStyle>
          <a:p>
            <a:fld id="{6008F345-272B-4070-AF26-BA172EEA2059}" type="slidenum">
              <a:rPr lang="en-US" smtClean="0"/>
              <a:pPr/>
              <a:t>‹#›</a:t>
            </a:fld>
            <a:endParaRPr lang="en-US" dirty="0"/>
          </a:p>
        </p:txBody>
      </p:sp>
      <p:sp>
        <p:nvSpPr>
          <p:cNvPr id="5" name="Content Placeholder 4"/>
          <p:cNvSpPr>
            <a:spLocks noGrp="1"/>
          </p:cNvSpPr>
          <p:nvPr>
            <p:ph sz="quarter" idx="12"/>
          </p:nvPr>
        </p:nvSpPr>
        <p:spPr>
          <a:xfrm>
            <a:off x="499341" y="1277470"/>
            <a:ext cx="8145318" cy="4894169"/>
          </a:xfrm>
        </p:spPr>
        <p:txBody>
          <a:bodyPr/>
          <a:lstStyle>
            <a:lvl1pPr>
              <a:defRPr b="0"/>
            </a:lvl1pPr>
            <a:lvl2pPr>
              <a:defRPr b="0"/>
            </a:lvl2pPr>
            <a:lvl3pPr>
              <a:defRPr b="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16804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mod="1">
    <p:ext uri="{DCECCB84-F9BA-43D5-87BE-67443E8EF086}">
      <p15:sldGuideLst xmlns:p15="http://schemas.microsoft.com/office/powerpoint/2012/main">
        <p15:guide id="1" orient="horz" pos="2448">
          <p15:clr>
            <a:srgbClr val="FBAE40"/>
          </p15:clr>
        </p15:guide>
        <p15:guide id="2" pos="3168">
          <p15:clr>
            <a:srgbClr val="FBAE40"/>
          </p15:clr>
        </p15:guide>
        <p15:guide id="3" pos="346">
          <p15:clr>
            <a:srgbClr val="FBAE40"/>
          </p15:clr>
        </p15:guide>
        <p15:guide id="4" pos="5990">
          <p15:clr>
            <a:srgbClr val="FBAE40"/>
          </p15:clr>
        </p15:guide>
        <p15:guide id="5" orient="horz" pos="912">
          <p15:clr>
            <a:srgbClr val="FBAE40"/>
          </p15:clr>
        </p15:guide>
        <p15:guide id="6" orient="horz" pos="440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063625"/>
            <a:ext cx="4129088"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2488" y="1063625"/>
            <a:ext cx="4129087"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3E1D11F7-A6B3-408C-9E5C-301934293BEA}" type="slidenum">
              <a:rPr lang="en-US"/>
              <a:pPr>
                <a:defRPr/>
              </a:pPr>
              <a:t>‹#›</a:t>
            </a:fld>
            <a:endParaRPr lang="en-US" dirty="0"/>
          </a:p>
        </p:txBody>
      </p:sp>
    </p:spTree>
    <p:extLst>
      <p:ext uri="{BB962C8B-B14F-4D97-AF65-F5344CB8AC3E}">
        <p14:creationId xmlns:p14="http://schemas.microsoft.com/office/powerpoint/2010/main" val="256348348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MARAD_brief_template_cover">
            <a:extLst>
              <a:ext uri="{FF2B5EF4-FFF2-40B4-BE49-F238E27FC236}">
                <a16:creationId xmlns:a16="http://schemas.microsoft.com/office/drawing/2014/main" id="{581CB950-92FE-48C9-854E-2A8B8087BC10}"/>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6250"/>
          <a:stretch/>
        </p:blipFill>
        <p:spPr bwMode="auto">
          <a:xfrm>
            <a:off x="7894638" y="0"/>
            <a:ext cx="12572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B977EEBB-48AD-4625-9293-A405419D6820}"/>
              </a:ext>
            </a:extLst>
          </p:cNvPr>
          <p:cNvSpPr>
            <a:spLocks noChangeArrowheads="1"/>
          </p:cNvSpPr>
          <p:nvPr/>
        </p:nvSpPr>
        <p:spPr bwMode="auto">
          <a:xfrm>
            <a:off x="341313" y="5357813"/>
            <a:ext cx="2886075"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p>
        </p:txBody>
      </p:sp>
      <p:sp>
        <p:nvSpPr>
          <p:cNvPr id="6" name="Rectangle 4">
            <a:extLst>
              <a:ext uri="{FF2B5EF4-FFF2-40B4-BE49-F238E27FC236}">
                <a16:creationId xmlns:a16="http://schemas.microsoft.com/office/drawing/2014/main" id="{1FF250F6-12F7-4C56-9D5C-D731194C36C3}"/>
              </a:ext>
            </a:extLst>
          </p:cNvPr>
          <p:cNvSpPr>
            <a:spLocks noChangeArrowheads="1"/>
          </p:cNvSpPr>
          <p:nvPr/>
        </p:nvSpPr>
        <p:spPr bwMode="auto">
          <a:xfrm>
            <a:off x="238125" y="6005513"/>
            <a:ext cx="5638800"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0000"/>
              </a:lnSpc>
              <a:defRPr/>
            </a:pPr>
            <a:r>
              <a:rPr lang="en-US" altLang="en-US" sz="800" dirty="0">
                <a:solidFill>
                  <a:schemeClr val="bg2"/>
                </a:solidFill>
              </a:rPr>
              <a:t>1200 New Jersey Ave., SE  |  Washington  |  DC 20590 </a:t>
            </a:r>
            <a:br>
              <a:rPr lang="en-US" altLang="en-US" sz="800" dirty="0">
                <a:solidFill>
                  <a:schemeClr val="bg2"/>
                </a:solidFill>
              </a:rPr>
            </a:br>
            <a:r>
              <a:rPr lang="en-US" altLang="en-US" sz="800" dirty="0">
                <a:solidFill>
                  <a:schemeClr val="bg2"/>
                </a:solidFill>
              </a:rPr>
              <a:t>w</a:t>
            </a:r>
            <a:r>
              <a:rPr lang="en-US" altLang="en-US" sz="800" b="1" dirty="0">
                <a:solidFill>
                  <a:schemeClr val="bg2"/>
                </a:solidFill>
              </a:rPr>
              <a:t> w w . d o t . g o v</a:t>
            </a:r>
          </a:p>
        </p:txBody>
      </p:sp>
      <p:sp>
        <p:nvSpPr>
          <p:cNvPr id="5122" name="Rectangle 2"/>
          <p:cNvSpPr>
            <a:spLocks noGrp="1" noChangeArrowheads="1"/>
          </p:cNvSpPr>
          <p:nvPr>
            <p:ph type="subTitle" sz="quarter" idx="1"/>
          </p:nvPr>
        </p:nvSpPr>
        <p:spPr>
          <a:xfrm>
            <a:off x="246063" y="5092700"/>
            <a:ext cx="7254875" cy="1006475"/>
          </a:xfrm>
        </p:spPr>
        <p:txBody>
          <a:bodyPr lIns="82058" tIns="41029" rIns="82058" bIns="41029"/>
          <a:lstStyle>
            <a:lvl1pPr marL="0" indent="0" defTabSz="914400">
              <a:spcBef>
                <a:spcPct val="0"/>
              </a:spcBef>
              <a:buFont typeface="Wingdings" pitchFamily="2" charset="2"/>
              <a:buNone/>
              <a:defRPr sz="1600" b="0">
                <a:solidFill>
                  <a:srgbClr val="DDDDDD"/>
                </a:solidFill>
              </a:defRPr>
            </a:lvl1pPr>
          </a:lstStyle>
          <a:p>
            <a:pPr lvl="0"/>
            <a:r>
              <a:rPr lang="en-US" noProof="0"/>
              <a:t>Click to edit Master subtitle style</a:t>
            </a:r>
          </a:p>
        </p:txBody>
      </p:sp>
      <p:sp>
        <p:nvSpPr>
          <p:cNvPr id="5125" name="Rectangle 5"/>
          <p:cNvSpPr>
            <a:spLocks noGrp="1" noChangeArrowheads="1"/>
          </p:cNvSpPr>
          <p:nvPr>
            <p:ph type="ctrTitle" sz="quarter"/>
          </p:nvPr>
        </p:nvSpPr>
        <p:spPr>
          <a:xfrm>
            <a:off x="217488" y="3425825"/>
            <a:ext cx="7251700" cy="1358900"/>
          </a:xfrm>
        </p:spPr>
        <p:txBody>
          <a:bodyPr lIns="82058" tIns="41029" rIns="82058" bIns="41029" anchor="b"/>
          <a:lstStyle>
            <a:lvl1pPr defTabSz="820738">
              <a:lnSpc>
                <a:spcPct val="90000"/>
              </a:lnSpc>
              <a:spcAft>
                <a:spcPct val="8000"/>
              </a:spcAft>
              <a:buClr>
                <a:srgbClr val="B2B2B2"/>
              </a:buClr>
              <a:buSzPct val="110000"/>
              <a:defRPr sz="2800"/>
            </a:lvl1pPr>
          </a:lstStyle>
          <a:p>
            <a:pPr lvl="0"/>
            <a:r>
              <a:rPr lang="en-US" noProof="0"/>
              <a:t>CLICK TO EDIT MASTER TITLE STYLE</a:t>
            </a:r>
          </a:p>
        </p:txBody>
      </p:sp>
      <p:sp>
        <p:nvSpPr>
          <p:cNvPr id="2" name="Rectangle 1">
            <a:extLst>
              <a:ext uri="{FF2B5EF4-FFF2-40B4-BE49-F238E27FC236}">
                <a16:creationId xmlns:a16="http://schemas.microsoft.com/office/drawing/2014/main" id="{946F2CDA-8B23-4DE2-A687-5CA7D48E1E56}"/>
              </a:ext>
            </a:extLst>
          </p:cNvPr>
          <p:cNvSpPr/>
          <p:nvPr userDrawn="1"/>
        </p:nvSpPr>
        <p:spPr>
          <a:xfrm>
            <a:off x="0" y="0"/>
            <a:ext cx="7886700" cy="6858000"/>
          </a:xfrm>
          <a:prstGeom prst="rect">
            <a:avLst/>
          </a:prstGeom>
          <a:solidFill>
            <a:srgbClr val="283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536025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8CF01B2-3336-473E-9642-BFE9B5FBC7C8}"/>
              </a:ext>
            </a:extLst>
          </p:cNvPr>
          <p:cNvSpPr>
            <a:spLocks noGrp="1" noChangeArrowheads="1"/>
          </p:cNvSpPr>
          <p:nvPr>
            <p:ph type="sldNum" sz="quarter" idx="10"/>
          </p:nvPr>
        </p:nvSpPr>
        <p:spPr>
          <a:ln/>
        </p:spPr>
        <p:txBody>
          <a:bodyPr/>
          <a:lstStyle>
            <a:lvl1pPr>
              <a:defRPr/>
            </a:lvl1pPr>
          </a:lstStyle>
          <a:p>
            <a:pPr>
              <a:defRPr/>
            </a:pPr>
            <a:fld id="{7A1E8E4F-2982-4AD8-9240-965166016ED0}" type="slidenum">
              <a:rPr lang="en-US" altLang="en-US"/>
              <a:pPr>
                <a:defRPr/>
              </a:pPr>
              <a:t>‹#›</a:t>
            </a:fld>
            <a:endParaRPr lang="en-US" altLang="en-US"/>
          </a:p>
        </p:txBody>
      </p:sp>
    </p:spTree>
    <p:extLst>
      <p:ext uri="{BB962C8B-B14F-4D97-AF65-F5344CB8AC3E}">
        <p14:creationId xmlns:p14="http://schemas.microsoft.com/office/powerpoint/2010/main" val="233305129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54847AB-CA25-4C48-852F-4945E5E0F5D4}"/>
              </a:ext>
            </a:extLst>
          </p:cNvPr>
          <p:cNvSpPr>
            <a:spLocks noGrp="1" noChangeArrowheads="1"/>
          </p:cNvSpPr>
          <p:nvPr>
            <p:ph type="sldNum" sz="quarter" idx="10"/>
          </p:nvPr>
        </p:nvSpPr>
        <p:spPr>
          <a:ln/>
        </p:spPr>
        <p:txBody>
          <a:bodyPr/>
          <a:lstStyle>
            <a:lvl1pPr>
              <a:defRPr/>
            </a:lvl1pPr>
          </a:lstStyle>
          <a:p>
            <a:pPr>
              <a:defRPr/>
            </a:pPr>
            <a:fld id="{81AE1DCB-DA3C-4911-A2D6-15B3B678B4AC}" type="slidenum">
              <a:rPr lang="en-US" altLang="en-US"/>
              <a:pPr>
                <a:defRPr/>
              </a:pPr>
              <a:t>‹#›</a:t>
            </a:fld>
            <a:endParaRPr lang="en-US" altLang="en-US"/>
          </a:p>
        </p:txBody>
      </p:sp>
    </p:spTree>
    <p:extLst>
      <p:ext uri="{BB962C8B-B14F-4D97-AF65-F5344CB8AC3E}">
        <p14:creationId xmlns:p14="http://schemas.microsoft.com/office/powerpoint/2010/main" val="388929282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063625"/>
            <a:ext cx="4129088"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2488" y="1063625"/>
            <a:ext cx="4129087"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41ACACF-07E2-4BE0-8090-6D949114E665}"/>
              </a:ext>
            </a:extLst>
          </p:cNvPr>
          <p:cNvSpPr>
            <a:spLocks noGrp="1" noChangeArrowheads="1"/>
          </p:cNvSpPr>
          <p:nvPr>
            <p:ph type="sldNum" sz="quarter" idx="10"/>
          </p:nvPr>
        </p:nvSpPr>
        <p:spPr>
          <a:ln/>
        </p:spPr>
        <p:txBody>
          <a:bodyPr/>
          <a:lstStyle>
            <a:lvl1pPr>
              <a:defRPr/>
            </a:lvl1pPr>
          </a:lstStyle>
          <a:p>
            <a:pPr>
              <a:defRPr/>
            </a:pPr>
            <a:fld id="{B04C6273-8C04-4BDE-A25D-1C9D442309FB}" type="slidenum">
              <a:rPr lang="en-US" altLang="en-US"/>
              <a:pPr>
                <a:defRPr/>
              </a:pPr>
              <a:t>‹#›</a:t>
            </a:fld>
            <a:endParaRPr lang="en-US" altLang="en-US"/>
          </a:p>
        </p:txBody>
      </p:sp>
    </p:spTree>
    <p:extLst>
      <p:ext uri="{BB962C8B-B14F-4D97-AF65-F5344CB8AC3E}">
        <p14:creationId xmlns:p14="http://schemas.microsoft.com/office/powerpoint/2010/main" val="342745776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BFC2075-B271-471F-B973-81118369196E}"/>
              </a:ext>
            </a:extLst>
          </p:cNvPr>
          <p:cNvSpPr>
            <a:spLocks noGrp="1" noChangeArrowheads="1"/>
          </p:cNvSpPr>
          <p:nvPr>
            <p:ph type="sldNum" sz="quarter" idx="10"/>
          </p:nvPr>
        </p:nvSpPr>
        <p:spPr>
          <a:ln/>
        </p:spPr>
        <p:txBody>
          <a:bodyPr/>
          <a:lstStyle>
            <a:lvl1pPr>
              <a:defRPr/>
            </a:lvl1pPr>
          </a:lstStyle>
          <a:p>
            <a:pPr>
              <a:defRPr/>
            </a:pPr>
            <a:fld id="{20FA28FE-F2B4-427C-9CAB-AC6C1B56F744}" type="slidenum">
              <a:rPr lang="en-US" altLang="en-US"/>
              <a:pPr>
                <a:defRPr/>
              </a:pPr>
              <a:t>‹#›</a:t>
            </a:fld>
            <a:endParaRPr lang="en-US" altLang="en-US"/>
          </a:p>
        </p:txBody>
      </p:sp>
    </p:spTree>
    <p:extLst>
      <p:ext uri="{BB962C8B-B14F-4D97-AF65-F5344CB8AC3E}">
        <p14:creationId xmlns:p14="http://schemas.microsoft.com/office/powerpoint/2010/main" val="166145467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4">
            <a:extLst>
              <a:ext uri="{FF2B5EF4-FFF2-40B4-BE49-F238E27FC236}">
                <a16:creationId xmlns:a16="http://schemas.microsoft.com/office/drawing/2014/main" id="{DACBD21A-D141-4415-95F4-79B25FC3A815}"/>
              </a:ext>
            </a:extLst>
          </p:cNvPr>
          <p:cNvSpPr>
            <a:spLocks noGrp="1" noChangeArrowheads="1"/>
          </p:cNvSpPr>
          <p:nvPr>
            <p:ph type="sldNum" sz="quarter" idx="10"/>
          </p:nvPr>
        </p:nvSpPr>
        <p:spPr>
          <a:ln/>
        </p:spPr>
        <p:txBody>
          <a:bodyPr/>
          <a:lstStyle>
            <a:lvl1pPr>
              <a:defRPr/>
            </a:lvl1pPr>
          </a:lstStyle>
          <a:p>
            <a:pPr>
              <a:defRPr/>
            </a:pPr>
            <a:fld id="{E5EFEE6F-C938-496A-89B3-8D4EA234B540}" type="slidenum">
              <a:rPr lang="en-US" altLang="en-US"/>
              <a:pPr>
                <a:defRPr/>
              </a:pPr>
              <a:t>‹#›</a:t>
            </a:fld>
            <a:endParaRPr lang="en-US" altLang="en-US" dirty="0"/>
          </a:p>
        </p:txBody>
      </p:sp>
    </p:spTree>
    <p:extLst>
      <p:ext uri="{BB962C8B-B14F-4D97-AF65-F5344CB8AC3E}">
        <p14:creationId xmlns:p14="http://schemas.microsoft.com/office/powerpoint/2010/main" val="345946843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51D7806-AF7B-4784-9658-83CD8BC11252}"/>
              </a:ext>
            </a:extLst>
          </p:cNvPr>
          <p:cNvSpPr>
            <a:spLocks noGrp="1" noChangeArrowheads="1"/>
          </p:cNvSpPr>
          <p:nvPr>
            <p:ph type="sldNum" sz="quarter" idx="10"/>
          </p:nvPr>
        </p:nvSpPr>
        <p:spPr>
          <a:ln/>
        </p:spPr>
        <p:txBody>
          <a:bodyPr/>
          <a:lstStyle>
            <a:lvl1pPr>
              <a:defRPr/>
            </a:lvl1pPr>
          </a:lstStyle>
          <a:p>
            <a:pPr>
              <a:defRPr/>
            </a:pPr>
            <a:fld id="{DA2E354D-48E0-4EA2-8A52-59530AA9F67F}" type="slidenum">
              <a:rPr lang="en-US" altLang="en-US"/>
              <a:pPr>
                <a:defRPr/>
              </a:pPr>
              <a:t>‹#›</a:t>
            </a:fld>
            <a:endParaRPr lang="en-US" altLang="en-US"/>
          </a:p>
        </p:txBody>
      </p:sp>
    </p:spTree>
    <p:extLst>
      <p:ext uri="{BB962C8B-B14F-4D97-AF65-F5344CB8AC3E}">
        <p14:creationId xmlns:p14="http://schemas.microsoft.com/office/powerpoint/2010/main" val="54909345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A58AC51-4B7B-46EB-AF2A-F24092BF1DC4}"/>
              </a:ext>
            </a:extLst>
          </p:cNvPr>
          <p:cNvSpPr>
            <a:spLocks noGrp="1" noChangeArrowheads="1"/>
          </p:cNvSpPr>
          <p:nvPr>
            <p:ph type="sldNum" sz="quarter" idx="10"/>
          </p:nvPr>
        </p:nvSpPr>
        <p:spPr>
          <a:ln/>
        </p:spPr>
        <p:txBody>
          <a:bodyPr/>
          <a:lstStyle>
            <a:lvl1pPr>
              <a:defRPr/>
            </a:lvl1pPr>
          </a:lstStyle>
          <a:p>
            <a:pPr>
              <a:defRPr/>
            </a:pPr>
            <a:fld id="{9156D519-A581-47D9-BBCD-63522A7BF12C}" type="slidenum">
              <a:rPr lang="en-US" altLang="en-US"/>
              <a:pPr>
                <a:defRPr/>
              </a:pPr>
              <a:t>‹#›</a:t>
            </a:fld>
            <a:endParaRPr lang="en-US" altLang="en-US"/>
          </a:p>
        </p:txBody>
      </p:sp>
    </p:spTree>
    <p:extLst>
      <p:ext uri="{BB962C8B-B14F-4D97-AF65-F5344CB8AC3E}">
        <p14:creationId xmlns:p14="http://schemas.microsoft.com/office/powerpoint/2010/main" val="51407555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8223C1B-322B-4B25-9B34-7D299399AB84}"/>
              </a:ext>
            </a:extLst>
          </p:cNvPr>
          <p:cNvSpPr>
            <a:spLocks noGrp="1" noChangeArrowheads="1"/>
          </p:cNvSpPr>
          <p:nvPr>
            <p:ph type="sldNum" sz="quarter" idx="10"/>
          </p:nvPr>
        </p:nvSpPr>
        <p:spPr>
          <a:ln/>
        </p:spPr>
        <p:txBody>
          <a:bodyPr/>
          <a:lstStyle>
            <a:lvl1pPr>
              <a:defRPr/>
            </a:lvl1pPr>
          </a:lstStyle>
          <a:p>
            <a:pPr>
              <a:defRPr/>
            </a:pPr>
            <a:fld id="{23FA82E1-5B34-4257-8A2F-C6E2290D2724}" type="slidenum">
              <a:rPr lang="en-US" altLang="en-US"/>
              <a:pPr>
                <a:defRPr/>
              </a:pPr>
              <a:t>‹#›</a:t>
            </a:fld>
            <a:endParaRPr lang="en-US" altLang="en-US"/>
          </a:p>
        </p:txBody>
      </p:sp>
    </p:spTree>
    <p:extLst>
      <p:ext uri="{BB962C8B-B14F-4D97-AF65-F5344CB8AC3E}">
        <p14:creationId xmlns:p14="http://schemas.microsoft.com/office/powerpoint/2010/main" val="111447211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C1F3673-2F7E-4C6B-AC95-D721EBA47129}"/>
              </a:ext>
            </a:extLst>
          </p:cNvPr>
          <p:cNvSpPr>
            <a:spLocks noGrp="1" noChangeArrowheads="1"/>
          </p:cNvSpPr>
          <p:nvPr>
            <p:ph type="sldNum" sz="quarter" idx="10"/>
          </p:nvPr>
        </p:nvSpPr>
        <p:spPr>
          <a:ln/>
        </p:spPr>
        <p:txBody>
          <a:bodyPr/>
          <a:lstStyle>
            <a:lvl1pPr>
              <a:defRPr/>
            </a:lvl1pPr>
          </a:lstStyle>
          <a:p>
            <a:pPr>
              <a:defRPr/>
            </a:pPr>
            <a:fld id="{13D40F59-2409-45ED-9766-A81E434120DB}" type="slidenum">
              <a:rPr lang="en-US" altLang="en-US"/>
              <a:pPr>
                <a:defRPr/>
              </a:pPr>
              <a:t>‹#›</a:t>
            </a:fld>
            <a:endParaRPr lang="en-US" altLang="en-US"/>
          </a:p>
        </p:txBody>
      </p:sp>
    </p:spTree>
    <p:extLst>
      <p:ext uri="{BB962C8B-B14F-4D97-AF65-F5344CB8AC3E}">
        <p14:creationId xmlns:p14="http://schemas.microsoft.com/office/powerpoint/2010/main" val="422182664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052FDC9-7EF6-434E-A2D3-85C3A0667061}"/>
              </a:ext>
            </a:extLst>
          </p:cNvPr>
          <p:cNvSpPr>
            <a:spLocks noGrp="1" noChangeArrowheads="1"/>
          </p:cNvSpPr>
          <p:nvPr>
            <p:ph type="sldNum" sz="quarter" idx="10"/>
          </p:nvPr>
        </p:nvSpPr>
        <p:spPr>
          <a:ln/>
        </p:spPr>
        <p:txBody>
          <a:bodyPr/>
          <a:lstStyle>
            <a:lvl1pPr>
              <a:defRPr/>
            </a:lvl1pPr>
          </a:lstStyle>
          <a:p>
            <a:pPr>
              <a:defRPr/>
            </a:pPr>
            <a:fld id="{48809E8F-6B2B-41D8-8957-C666F263C953}" type="slidenum">
              <a:rPr lang="en-US" altLang="en-US"/>
              <a:pPr>
                <a:defRPr/>
              </a:pPr>
              <a:t>‹#›</a:t>
            </a:fld>
            <a:endParaRPr lang="en-US" altLang="en-US"/>
          </a:p>
        </p:txBody>
      </p:sp>
    </p:spTree>
    <p:extLst>
      <p:ext uri="{BB962C8B-B14F-4D97-AF65-F5344CB8AC3E}">
        <p14:creationId xmlns:p14="http://schemas.microsoft.com/office/powerpoint/2010/main" val="179873809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0"/>
            <a:ext cx="2101850" cy="6432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0"/>
            <a:ext cx="6156325" cy="6432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68E3810-5481-4483-8635-5DE8294D3B7E}"/>
              </a:ext>
            </a:extLst>
          </p:cNvPr>
          <p:cNvSpPr>
            <a:spLocks noGrp="1" noChangeArrowheads="1"/>
          </p:cNvSpPr>
          <p:nvPr>
            <p:ph type="sldNum" sz="quarter" idx="10"/>
          </p:nvPr>
        </p:nvSpPr>
        <p:spPr>
          <a:ln/>
        </p:spPr>
        <p:txBody>
          <a:bodyPr/>
          <a:lstStyle>
            <a:lvl1pPr>
              <a:defRPr/>
            </a:lvl1pPr>
          </a:lstStyle>
          <a:p>
            <a:pPr>
              <a:defRPr/>
            </a:pPr>
            <a:fld id="{3ECD1909-21DD-4540-99BB-AB846904F00F}" type="slidenum">
              <a:rPr lang="en-US" altLang="en-US"/>
              <a:pPr>
                <a:defRPr/>
              </a:pPr>
              <a:t>‹#›</a:t>
            </a:fld>
            <a:endParaRPr lang="en-US" altLang="en-US"/>
          </a:p>
        </p:txBody>
      </p:sp>
    </p:spTree>
    <p:extLst>
      <p:ext uri="{BB962C8B-B14F-4D97-AF65-F5344CB8AC3E}">
        <p14:creationId xmlns:p14="http://schemas.microsoft.com/office/powerpoint/2010/main" val="86235504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MARAD_brief_template_cover">
            <a:extLst>
              <a:ext uri="{FF2B5EF4-FFF2-40B4-BE49-F238E27FC236}">
                <a16:creationId xmlns:a16="http://schemas.microsoft.com/office/drawing/2014/main" id="{F62766F0-061D-495D-B779-503B0A60A2C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9A3AC4EF-40C0-4E92-8BE1-C7226B6AB4B3}"/>
              </a:ext>
            </a:extLst>
          </p:cNvPr>
          <p:cNvSpPr>
            <a:spLocks noChangeArrowheads="1"/>
          </p:cNvSpPr>
          <p:nvPr/>
        </p:nvSpPr>
        <p:spPr bwMode="auto">
          <a:xfrm>
            <a:off x="341313" y="5357813"/>
            <a:ext cx="2886075"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p>
        </p:txBody>
      </p:sp>
      <p:sp>
        <p:nvSpPr>
          <p:cNvPr id="6" name="Rectangle 4">
            <a:extLst>
              <a:ext uri="{FF2B5EF4-FFF2-40B4-BE49-F238E27FC236}">
                <a16:creationId xmlns:a16="http://schemas.microsoft.com/office/drawing/2014/main" id="{695C7E37-3DDA-4F9A-808A-4240746D02FF}"/>
              </a:ext>
            </a:extLst>
          </p:cNvPr>
          <p:cNvSpPr>
            <a:spLocks noChangeArrowheads="1"/>
          </p:cNvSpPr>
          <p:nvPr/>
        </p:nvSpPr>
        <p:spPr bwMode="auto">
          <a:xfrm>
            <a:off x="238125" y="6005513"/>
            <a:ext cx="5638800"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0000"/>
              </a:lnSpc>
              <a:defRPr/>
            </a:pPr>
            <a:r>
              <a:rPr lang="en-US" altLang="en-US" sz="800" dirty="0">
                <a:solidFill>
                  <a:schemeClr val="bg2"/>
                </a:solidFill>
              </a:rPr>
              <a:t>1200 New Jersey Ave., SE  |  Washington  |  DC 20590 </a:t>
            </a:r>
            <a:br>
              <a:rPr lang="en-US" altLang="en-US" sz="800" dirty="0">
                <a:solidFill>
                  <a:schemeClr val="bg2"/>
                </a:solidFill>
              </a:rPr>
            </a:br>
            <a:r>
              <a:rPr lang="en-US" altLang="en-US" sz="800" dirty="0">
                <a:solidFill>
                  <a:schemeClr val="bg2"/>
                </a:solidFill>
              </a:rPr>
              <a:t>w</a:t>
            </a:r>
            <a:r>
              <a:rPr lang="en-US" altLang="en-US" sz="800" b="1" dirty="0">
                <a:solidFill>
                  <a:schemeClr val="bg2"/>
                </a:solidFill>
              </a:rPr>
              <a:t> w w . d o t . g o v</a:t>
            </a:r>
          </a:p>
        </p:txBody>
      </p:sp>
      <p:sp>
        <p:nvSpPr>
          <p:cNvPr id="5122" name="Rectangle 2"/>
          <p:cNvSpPr>
            <a:spLocks noGrp="1" noChangeArrowheads="1"/>
          </p:cNvSpPr>
          <p:nvPr>
            <p:ph type="subTitle" sz="quarter" idx="1"/>
          </p:nvPr>
        </p:nvSpPr>
        <p:spPr>
          <a:xfrm>
            <a:off x="246063" y="5092700"/>
            <a:ext cx="7254875" cy="1006475"/>
          </a:xfrm>
        </p:spPr>
        <p:txBody>
          <a:bodyPr lIns="82058" tIns="41029" rIns="82058" bIns="41029"/>
          <a:lstStyle>
            <a:lvl1pPr marL="0" indent="0" defTabSz="914400">
              <a:spcBef>
                <a:spcPct val="0"/>
              </a:spcBef>
              <a:buFont typeface="Wingdings" pitchFamily="2" charset="2"/>
              <a:buNone/>
              <a:defRPr sz="1600" b="0">
                <a:solidFill>
                  <a:srgbClr val="DDDDDD"/>
                </a:solidFill>
              </a:defRPr>
            </a:lvl1pPr>
          </a:lstStyle>
          <a:p>
            <a:pPr lvl="0"/>
            <a:r>
              <a:rPr lang="en-US" noProof="0"/>
              <a:t>Click to edit Master subtitle style</a:t>
            </a:r>
          </a:p>
        </p:txBody>
      </p:sp>
      <p:sp>
        <p:nvSpPr>
          <p:cNvPr id="5125" name="Rectangle 5"/>
          <p:cNvSpPr>
            <a:spLocks noGrp="1" noChangeArrowheads="1"/>
          </p:cNvSpPr>
          <p:nvPr>
            <p:ph type="ctrTitle" sz="quarter"/>
          </p:nvPr>
        </p:nvSpPr>
        <p:spPr>
          <a:xfrm>
            <a:off x="217488" y="3425825"/>
            <a:ext cx="7251700" cy="1358900"/>
          </a:xfrm>
        </p:spPr>
        <p:txBody>
          <a:bodyPr lIns="82058" tIns="41029" rIns="82058" bIns="41029" anchor="b"/>
          <a:lstStyle>
            <a:lvl1pPr defTabSz="820738">
              <a:lnSpc>
                <a:spcPct val="90000"/>
              </a:lnSpc>
              <a:spcAft>
                <a:spcPct val="8000"/>
              </a:spcAft>
              <a:buClr>
                <a:srgbClr val="B2B2B2"/>
              </a:buClr>
              <a:buSzPct val="110000"/>
              <a:defRPr sz="2800"/>
            </a:lvl1pPr>
          </a:lstStyle>
          <a:p>
            <a:pPr lvl="0"/>
            <a:r>
              <a:rPr lang="en-US" noProof="0"/>
              <a:t>CLICK TO EDIT MASTER TITLE STYLE</a:t>
            </a:r>
          </a:p>
        </p:txBody>
      </p:sp>
    </p:spTree>
    <p:extLst>
      <p:ext uri="{BB962C8B-B14F-4D97-AF65-F5344CB8AC3E}">
        <p14:creationId xmlns:p14="http://schemas.microsoft.com/office/powerpoint/2010/main" val="408748514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ACBD21A-D141-4415-95F4-79B25FC3A815}"/>
              </a:ext>
            </a:extLst>
          </p:cNvPr>
          <p:cNvSpPr>
            <a:spLocks noGrp="1" noChangeArrowheads="1"/>
          </p:cNvSpPr>
          <p:nvPr>
            <p:ph type="sldNum" sz="quarter" idx="10"/>
          </p:nvPr>
        </p:nvSpPr>
        <p:spPr>
          <a:ln/>
        </p:spPr>
        <p:txBody>
          <a:bodyPr/>
          <a:lstStyle>
            <a:lvl1pPr>
              <a:defRPr/>
            </a:lvl1pPr>
          </a:lstStyle>
          <a:p>
            <a:pPr>
              <a:defRPr/>
            </a:pPr>
            <a:fld id="{E5EFEE6F-C938-496A-89B3-8D4EA234B540}" type="slidenum">
              <a:rPr lang="en-US" altLang="en-US"/>
              <a:pPr>
                <a:defRPr/>
              </a:pPr>
              <a:t>‹#›</a:t>
            </a:fld>
            <a:endParaRPr lang="en-US" altLang="en-US" dirty="0"/>
          </a:p>
        </p:txBody>
      </p:sp>
    </p:spTree>
    <p:extLst>
      <p:ext uri="{BB962C8B-B14F-4D97-AF65-F5344CB8AC3E}">
        <p14:creationId xmlns:p14="http://schemas.microsoft.com/office/powerpoint/2010/main" val="147662242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7D87AFD-8F1A-46B6-8F8A-BC91E97F5891}"/>
              </a:ext>
            </a:extLst>
          </p:cNvPr>
          <p:cNvSpPr>
            <a:spLocks noGrp="1" noChangeArrowheads="1"/>
          </p:cNvSpPr>
          <p:nvPr>
            <p:ph type="sldNum" sz="quarter" idx="10"/>
          </p:nvPr>
        </p:nvSpPr>
        <p:spPr>
          <a:ln/>
        </p:spPr>
        <p:txBody>
          <a:bodyPr/>
          <a:lstStyle>
            <a:lvl1pPr>
              <a:defRPr/>
            </a:lvl1pPr>
          </a:lstStyle>
          <a:p>
            <a:pPr>
              <a:defRPr/>
            </a:pPr>
            <a:fld id="{CB6AACF2-44E8-4CDE-882B-2F854D67694D}" type="slidenum">
              <a:rPr lang="en-US" altLang="en-US"/>
              <a:pPr>
                <a:defRPr/>
              </a:pPr>
              <a:t>‹#›</a:t>
            </a:fld>
            <a:endParaRPr lang="en-US" altLang="en-US" dirty="0"/>
          </a:p>
        </p:txBody>
      </p:sp>
    </p:spTree>
    <p:extLst>
      <p:ext uri="{BB962C8B-B14F-4D97-AF65-F5344CB8AC3E}">
        <p14:creationId xmlns:p14="http://schemas.microsoft.com/office/powerpoint/2010/main" val="48374718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063625"/>
            <a:ext cx="4129088"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2488" y="1063625"/>
            <a:ext cx="4129087"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62C7C5F-DF98-4765-A0DA-41E272A0132C}"/>
              </a:ext>
            </a:extLst>
          </p:cNvPr>
          <p:cNvSpPr>
            <a:spLocks noGrp="1" noChangeArrowheads="1"/>
          </p:cNvSpPr>
          <p:nvPr>
            <p:ph type="sldNum" sz="quarter" idx="10"/>
          </p:nvPr>
        </p:nvSpPr>
        <p:spPr>
          <a:ln/>
        </p:spPr>
        <p:txBody>
          <a:bodyPr/>
          <a:lstStyle>
            <a:lvl1pPr>
              <a:defRPr/>
            </a:lvl1pPr>
          </a:lstStyle>
          <a:p>
            <a:pPr>
              <a:defRPr/>
            </a:pPr>
            <a:fld id="{F8CB4D4D-D56F-494B-81FE-19990FB2221D}" type="slidenum">
              <a:rPr lang="en-US" altLang="en-US"/>
              <a:pPr>
                <a:defRPr/>
              </a:pPr>
              <a:t>‹#›</a:t>
            </a:fld>
            <a:endParaRPr lang="en-US" altLang="en-US" dirty="0"/>
          </a:p>
        </p:txBody>
      </p:sp>
    </p:spTree>
    <p:extLst>
      <p:ext uri="{BB962C8B-B14F-4D97-AF65-F5344CB8AC3E}">
        <p14:creationId xmlns:p14="http://schemas.microsoft.com/office/powerpoint/2010/main" val="1871834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7D87AFD-8F1A-46B6-8F8A-BC91E97F5891}"/>
              </a:ext>
            </a:extLst>
          </p:cNvPr>
          <p:cNvSpPr>
            <a:spLocks noGrp="1" noChangeArrowheads="1"/>
          </p:cNvSpPr>
          <p:nvPr>
            <p:ph type="sldNum" sz="quarter" idx="10"/>
          </p:nvPr>
        </p:nvSpPr>
        <p:spPr>
          <a:ln/>
        </p:spPr>
        <p:txBody>
          <a:bodyPr/>
          <a:lstStyle>
            <a:lvl1pPr>
              <a:defRPr/>
            </a:lvl1pPr>
          </a:lstStyle>
          <a:p>
            <a:pPr>
              <a:defRPr/>
            </a:pPr>
            <a:fld id="{CB6AACF2-44E8-4CDE-882B-2F854D67694D}" type="slidenum">
              <a:rPr lang="en-US" altLang="en-US"/>
              <a:pPr>
                <a:defRPr/>
              </a:pPr>
              <a:t>‹#›</a:t>
            </a:fld>
            <a:endParaRPr lang="en-US" altLang="en-US" dirty="0"/>
          </a:p>
        </p:txBody>
      </p:sp>
    </p:spTree>
    <p:extLst>
      <p:ext uri="{BB962C8B-B14F-4D97-AF65-F5344CB8AC3E}">
        <p14:creationId xmlns:p14="http://schemas.microsoft.com/office/powerpoint/2010/main" val="45234349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59441EC-103F-47AD-B935-7021A00A83D8}"/>
              </a:ext>
            </a:extLst>
          </p:cNvPr>
          <p:cNvSpPr>
            <a:spLocks noGrp="1" noChangeArrowheads="1"/>
          </p:cNvSpPr>
          <p:nvPr>
            <p:ph type="sldNum" sz="quarter" idx="10"/>
          </p:nvPr>
        </p:nvSpPr>
        <p:spPr>
          <a:ln/>
        </p:spPr>
        <p:txBody>
          <a:bodyPr/>
          <a:lstStyle>
            <a:lvl1pPr>
              <a:defRPr/>
            </a:lvl1pPr>
          </a:lstStyle>
          <a:p>
            <a:pPr>
              <a:defRPr/>
            </a:pPr>
            <a:fld id="{412E71CA-A85C-48C0-AF88-3A7747CCDADD}" type="slidenum">
              <a:rPr lang="en-US" altLang="en-US"/>
              <a:pPr>
                <a:defRPr/>
              </a:pPr>
              <a:t>‹#›</a:t>
            </a:fld>
            <a:endParaRPr lang="en-US" altLang="en-US" dirty="0"/>
          </a:p>
        </p:txBody>
      </p:sp>
    </p:spTree>
    <p:extLst>
      <p:ext uri="{BB962C8B-B14F-4D97-AF65-F5344CB8AC3E}">
        <p14:creationId xmlns:p14="http://schemas.microsoft.com/office/powerpoint/2010/main" val="413894571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94FBFB3-292B-4067-999E-11D3C4FDD2C5}"/>
              </a:ext>
            </a:extLst>
          </p:cNvPr>
          <p:cNvSpPr>
            <a:spLocks noGrp="1" noChangeArrowheads="1"/>
          </p:cNvSpPr>
          <p:nvPr>
            <p:ph type="sldNum" sz="quarter" idx="10"/>
          </p:nvPr>
        </p:nvSpPr>
        <p:spPr>
          <a:ln/>
        </p:spPr>
        <p:txBody>
          <a:bodyPr/>
          <a:lstStyle>
            <a:lvl1pPr>
              <a:defRPr/>
            </a:lvl1pPr>
          </a:lstStyle>
          <a:p>
            <a:pPr>
              <a:defRPr/>
            </a:pPr>
            <a:fld id="{B763AFBA-364E-4AC0-8D33-1661F75A2007}" type="slidenum">
              <a:rPr lang="en-US" altLang="en-US"/>
              <a:pPr>
                <a:defRPr/>
              </a:pPr>
              <a:t>‹#›</a:t>
            </a:fld>
            <a:endParaRPr lang="en-US" altLang="en-US" dirty="0"/>
          </a:p>
        </p:txBody>
      </p:sp>
    </p:spTree>
    <p:extLst>
      <p:ext uri="{BB962C8B-B14F-4D97-AF65-F5344CB8AC3E}">
        <p14:creationId xmlns:p14="http://schemas.microsoft.com/office/powerpoint/2010/main" val="187270815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886BE7A-D732-4FF2-B3F4-DB0DE9BE615A}"/>
              </a:ext>
            </a:extLst>
          </p:cNvPr>
          <p:cNvSpPr>
            <a:spLocks noGrp="1" noChangeArrowheads="1"/>
          </p:cNvSpPr>
          <p:nvPr>
            <p:ph type="sldNum" sz="quarter" idx="10"/>
          </p:nvPr>
        </p:nvSpPr>
        <p:spPr>
          <a:ln/>
        </p:spPr>
        <p:txBody>
          <a:bodyPr/>
          <a:lstStyle>
            <a:lvl1pPr>
              <a:defRPr/>
            </a:lvl1pPr>
          </a:lstStyle>
          <a:p>
            <a:pPr>
              <a:defRPr/>
            </a:pPr>
            <a:fld id="{F8EB18A2-CF27-47DF-B403-7E8BD4BB9CCB}" type="slidenum">
              <a:rPr lang="en-US" altLang="en-US"/>
              <a:pPr>
                <a:defRPr/>
              </a:pPr>
              <a:t>‹#›</a:t>
            </a:fld>
            <a:endParaRPr lang="en-US" altLang="en-US" dirty="0"/>
          </a:p>
        </p:txBody>
      </p:sp>
    </p:spTree>
    <p:extLst>
      <p:ext uri="{BB962C8B-B14F-4D97-AF65-F5344CB8AC3E}">
        <p14:creationId xmlns:p14="http://schemas.microsoft.com/office/powerpoint/2010/main" val="253141530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7A3A702-8469-4F7B-90BE-C55A34B7E937}"/>
              </a:ext>
            </a:extLst>
          </p:cNvPr>
          <p:cNvSpPr>
            <a:spLocks noGrp="1" noChangeArrowheads="1"/>
          </p:cNvSpPr>
          <p:nvPr>
            <p:ph type="sldNum" sz="quarter" idx="10"/>
          </p:nvPr>
        </p:nvSpPr>
        <p:spPr>
          <a:ln/>
        </p:spPr>
        <p:txBody>
          <a:bodyPr/>
          <a:lstStyle>
            <a:lvl1pPr>
              <a:defRPr/>
            </a:lvl1pPr>
          </a:lstStyle>
          <a:p>
            <a:pPr>
              <a:defRPr/>
            </a:pPr>
            <a:fld id="{528771AF-9453-47C0-994A-1266DED98251}" type="slidenum">
              <a:rPr lang="en-US" altLang="en-US"/>
              <a:pPr>
                <a:defRPr/>
              </a:pPr>
              <a:t>‹#›</a:t>
            </a:fld>
            <a:endParaRPr lang="en-US" altLang="en-US" dirty="0"/>
          </a:p>
        </p:txBody>
      </p:sp>
    </p:spTree>
    <p:extLst>
      <p:ext uri="{BB962C8B-B14F-4D97-AF65-F5344CB8AC3E}">
        <p14:creationId xmlns:p14="http://schemas.microsoft.com/office/powerpoint/2010/main" val="309949544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CF6BABB-BB44-4661-A74D-7E0B892B1C1D}"/>
              </a:ext>
            </a:extLst>
          </p:cNvPr>
          <p:cNvSpPr>
            <a:spLocks noGrp="1" noChangeArrowheads="1"/>
          </p:cNvSpPr>
          <p:nvPr>
            <p:ph type="sldNum" sz="quarter" idx="10"/>
          </p:nvPr>
        </p:nvSpPr>
        <p:spPr>
          <a:ln/>
        </p:spPr>
        <p:txBody>
          <a:bodyPr/>
          <a:lstStyle>
            <a:lvl1pPr>
              <a:defRPr/>
            </a:lvl1pPr>
          </a:lstStyle>
          <a:p>
            <a:pPr>
              <a:defRPr/>
            </a:pPr>
            <a:fld id="{5B6BE9B1-1704-4104-B92C-913AAA49BCCE}" type="slidenum">
              <a:rPr lang="en-US" altLang="en-US"/>
              <a:pPr>
                <a:defRPr/>
              </a:pPr>
              <a:t>‹#›</a:t>
            </a:fld>
            <a:endParaRPr lang="en-US" altLang="en-US" dirty="0"/>
          </a:p>
        </p:txBody>
      </p:sp>
    </p:spTree>
    <p:extLst>
      <p:ext uri="{BB962C8B-B14F-4D97-AF65-F5344CB8AC3E}">
        <p14:creationId xmlns:p14="http://schemas.microsoft.com/office/powerpoint/2010/main" val="34469187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AEA64A5-FAAF-44FD-90A3-0F3F1A83A400}"/>
              </a:ext>
            </a:extLst>
          </p:cNvPr>
          <p:cNvSpPr>
            <a:spLocks noGrp="1" noChangeArrowheads="1"/>
          </p:cNvSpPr>
          <p:nvPr>
            <p:ph type="sldNum" sz="quarter" idx="10"/>
          </p:nvPr>
        </p:nvSpPr>
        <p:spPr>
          <a:ln/>
        </p:spPr>
        <p:txBody>
          <a:bodyPr/>
          <a:lstStyle>
            <a:lvl1pPr>
              <a:defRPr/>
            </a:lvl1pPr>
          </a:lstStyle>
          <a:p>
            <a:pPr>
              <a:defRPr/>
            </a:pPr>
            <a:fld id="{1DCF8B2E-EDB6-4B81-8ABD-D166672BF3D7}" type="slidenum">
              <a:rPr lang="en-US" altLang="en-US"/>
              <a:pPr>
                <a:defRPr/>
              </a:pPr>
              <a:t>‹#›</a:t>
            </a:fld>
            <a:endParaRPr lang="en-US" altLang="en-US" dirty="0"/>
          </a:p>
        </p:txBody>
      </p:sp>
    </p:spTree>
    <p:extLst>
      <p:ext uri="{BB962C8B-B14F-4D97-AF65-F5344CB8AC3E}">
        <p14:creationId xmlns:p14="http://schemas.microsoft.com/office/powerpoint/2010/main" val="193687209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0"/>
            <a:ext cx="2101850" cy="6432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0"/>
            <a:ext cx="6156325" cy="6432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395A05D-00D0-473F-96F4-7191AC893227}"/>
              </a:ext>
            </a:extLst>
          </p:cNvPr>
          <p:cNvSpPr>
            <a:spLocks noGrp="1" noChangeArrowheads="1"/>
          </p:cNvSpPr>
          <p:nvPr>
            <p:ph type="sldNum" sz="quarter" idx="10"/>
          </p:nvPr>
        </p:nvSpPr>
        <p:spPr>
          <a:ln/>
        </p:spPr>
        <p:txBody>
          <a:bodyPr/>
          <a:lstStyle>
            <a:lvl1pPr>
              <a:defRPr/>
            </a:lvl1pPr>
          </a:lstStyle>
          <a:p>
            <a:pPr>
              <a:defRPr/>
            </a:pPr>
            <a:fld id="{9FB8040A-E7AC-4DD5-A178-6639FFF76581}" type="slidenum">
              <a:rPr lang="en-US" altLang="en-US"/>
              <a:pPr>
                <a:defRPr/>
              </a:pPr>
              <a:t>‹#›</a:t>
            </a:fld>
            <a:endParaRPr lang="en-US" altLang="en-US" dirty="0"/>
          </a:p>
        </p:txBody>
      </p:sp>
    </p:spTree>
    <p:extLst>
      <p:ext uri="{BB962C8B-B14F-4D97-AF65-F5344CB8AC3E}">
        <p14:creationId xmlns:p14="http://schemas.microsoft.com/office/powerpoint/2010/main" val="350523710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4">
            <a:extLst>
              <a:ext uri="{FF2B5EF4-FFF2-40B4-BE49-F238E27FC236}">
                <a16:creationId xmlns:a16="http://schemas.microsoft.com/office/drawing/2014/main" id="{A62C7C5F-DF98-4765-A0DA-41E272A0132C}"/>
              </a:ext>
            </a:extLst>
          </p:cNvPr>
          <p:cNvSpPr>
            <a:spLocks noGrp="1" noChangeArrowheads="1"/>
          </p:cNvSpPr>
          <p:nvPr>
            <p:ph type="sldNum" sz="quarter" idx="10"/>
          </p:nvPr>
        </p:nvSpPr>
        <p:spPr>
          <a:ln/>
        </p:spPr>
        <p:txBody>
          <a:bodyPr/>
          <a:lstStyle>
            <a:lvl1pPr>
              <a:defRPr/>
            </a:lvl1pPr>
          </a:lstStyle>
          <a:p>
            <a:pPr>
              <a:defRPr/>
            </a:pPr>
            <a:fld id="{F8CB4D4D-D56F-494B-81FE-19990FB2221D}" type="slidenum">
              <a:rPr lang="en-US" altLang="en-US"/>
              <a:pPr>
                <a:defRPr/>
              </a:pPr>
              <a:t>‹#›</a:t>
            </a:fld>
            <a:endParaRPr lang="en-US" altLang="en-US" dirty="0"/>
          </a:p>
        </p:txBody>
      </p:sp>
    </p:spTree>
    <p:extLst>
      <p:ext uri="{BB962C8B-B14F-4D97-AF65-F5344CB8AC3E}">
        <p14:creationId xmlns:p14="http://schemas.microsoft.com/office/powerpoint/2010/main" val="210723623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59441EC-103F-47AD-B935-7021A00A83D8}"/>
              </a:ext>
            </a:extLst>
          </p:cNvPr>
          <p:cNvSpPr>
            <a:spLocks noGrp="1" noChangeArrowheads="1"/>
          </p:cNvSpPr>
          <p:nvPr>
            <p:ph type="sldNum" sz="quarter" idx="10"/>
          </p:nvPr>
        </p:nvSpPr>
        <p:spPr>
          <a:ln/>
        </p:spPr>
        <p:txBody>
          <a:bodyPr/>
          <a:lstStyle>
            <a:lvl1pPr>
              <a:defRPr/>
            </a:lvl1pPr>
          </a:lstStyle>
          <a:p>
            <a:pPr>
              <a:defRPr/>
            </a:pPr>
            <a:fld id="{412E71CA-A85C-48C0-AF88-3A7747CCDADD}" type="slidenum">
              <a:rPr lang="en-US" altLang="en-US"/>
              <a:pPr>
                <a:defRPr/>
              </a:pPr>
              <a:t>‹#›</a:t>
            </a:fld>
            <a:endParaRPr lang="en-US" altLang="en-US" dirty="0"/>
          </a:p>
        </p:txBody>
      </p:sp>
    </p:spTree>
    <p:extLst>
      <p:ext uri="{BB962C8B-B14F-4D97-AF65-F5344CB8AC3E}">
        <p14:creationId xmlns:p14="http://schemas.microsoft.com/office/powerpoint/2010/main" val="240260155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94FBFB3-292B-4067-999E-11D3C4FDD2C5}"/>
              </a:ext>
            </a:extLst>
          </p:cNvPr>
          <p:cNvSpPr>
            <a:spLocks noGrp="1" noChangeArrowheads="1"/>
          </p:cNvSpPr>
          <p:nvPr>
            <p:ph type="sldNum" sz="quarter" idx="10"/>
          </p:nvPr>
        </p:nvSpPr>
        <p:spPr>
          <a:ln/>
        </p:spPr>
        <p:txBody>
          <a:bodyPr/>
          <a:lstStyle>
            <a:lvl1pPr>
              <a:defRPr/>
            </a:lvl1pPr>
          </a:lstStyle>
          <a:p>
            <a:pPr>
              <a:defRPr/>
            </a:pPr>
            <a:fld id="{B763AFBA-364E-4AC0-8D33-1661F75A2007}" type="slidenum">
              <a:rPr lang="en-US" altLang="en-US"/>
              <a:pPr>
                <a:defRPr/>
              </a:pPr>
              <a:t>‹#›</a:t>
            </a:fld>
            <a:endParaRPr lang="en-US" altLang="en-US" dirty="0"/>
          </a:p>
        </p:txBody>
      </p:sp>
    </p:spTree>
    <p:extLst>
      <p:ext uri="{BB962C8B-B14F-4D97-AF65-F5344CB8AC3E}">
        <p14:creationId xmlns:p14="http://schemas.microsoft.com/office/powerpoint/2010/main" val="57126326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886BE7A-D732-4FF2-B3F4-DB0DE9BE615A}"/>
              </a:ext>
            </a:extLst>
          </p:cNvPr>
          <p:cNvSpPr>
            <a:spLocks noGrp="1" noChangeArrowheads="1"/>
          </p:cNvSpPr>
          <p:nvPr>
            <p:ph type="sldNum" sz="quarter" idx="10"/>
          </p:nvPr>
        </p:nvSpPr>
        <p:spPr>
          <a:ln/>
        </p:spPr>
        <p:txBody>
          <a:bodyPr/>
          <a:lstStyle>
            <a:lvl1pPr>
              <a:defRPr/>
            </a:lvl1pPr>
          </a:lstStyle>
          <a:p>
            <a:pPr>
              <a:defRPr/>
            </a:pPr>
            <a:fld id="{F8EB18A2-CF27-47DF-B403-7E8BD4BB9CCB}" type="slidenum">
              <a:rPr lang="en-US" altLang="en-US"/>
              <a:pPr>
                <a:defRPr/>
              </a:pPr>
              <a:t>‹#›</a:t>
            </a:fld>
            <a:endParaRPr lang="en-US" altLang="en-US" dirty="0"/>
          </a:p>
        </p:txBody>
      </p:sp>
    </p:spTree>
    <p:extLst>
      <p:ext uri="{BB962C8B-B14F-4D97-AF65-F5344CB8AC3E}">
        <p14:creationId xmlns:p14="http://schemas.microsoft.com/office/powerpoint/2010/main" val="9609245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7A3A702-8469-4F7B-90BE-C55A34B7E937}"/>
              </a:ext>
            </a:extLst>
          </p:cNvPr>
          <p:cNvSpPr>
            <a:spLocks noGrp="1" noChangeArrowheads="1"/>
          </p:cNvSpPr>
          <p:nvPr>
            <p:ph type="sldNum" sz="quarter" idx="10"/>
          </p:nvPr>
        </p:nvSpPr>
        <p:spPr>
          <a:ln/>
        </p:spPr>
        <p:txBody>
          <a:bodyPr/>
          <a:lstStyle>
            <a:lvl1pPr>
              <a:defRPr/>
            </a:lvl1pPr>
          </a:lstStyle>
          <a:p>
            <a:pPr>
              <a:defRPr/>
            </a:pPr>
            <a:fld id="{528771AF-9453-47C0-994A-1266DED98251}" type="slidenum">
              <a:rPr lang="en-US" altLang="en-US"/>
              <a:pPr>
                <a:defRPr/>
              </a:pPr>
              <a:t>‹#›</a:t>
            </a:fld>
            <a:endParaRPr lang="en-US" altLang="en-US" dirty="0"/>
          </a:p>
        </p:txBody>
      </p:sp>
    </p:spTree>
    <p:extLst>
      <p:ext uri="{BB962C8B-B14F-4D97-AF65-F5344CB8AC3E}">
        <p14:creationId xmlns:p14="http://schemas.microsoft.com/office/powerpoint/2010/main" val="414363257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CF6BABB-BB44-4661-A74D-7E0B892B1C1D}"/>
              </a:ext>
            </a:extLst>
          </p:cNvPr>
          <p:cNvSpPr>
            <a:spLocks noGrp="1" noChangeArrowheads="1"/>
          </p:cNvSpPr>
          <p:nvPr>
            <p:ph type="sldNum" sz="quarter" idx="10"/>
          </p:nvPr>
        </p:nvSpPr>
        <p:spPr>
          <a:ln/>
        </p:spPr>
        <p:txBody>
          <a:bodyPr/>
          <a:lstStyle>
            <a:lvl1pPr>
              <a:defRPr/>
            </a:lvl1pPr>
          </a:lstStyle>
          <a:p>
            <a:pPr>
              <a:defRPr/>
            </a:pPr>
            <a:fld id="{5B6BE9B1-1704-4104-B92C-913AAA49BCCE}" type="slidenum">
              <a:rPr lang="en-US" altLang="en-US"/>
              <a:pPr>
                <a:defRPr/>
              </a:pPr>
              <a:t>‹#›</a:t>
            </a:fld>
            <a:endParaRPr lang="en-US" altLang="en-US" dirty="0"/>
          </a:p>
        </p:txBody>
      </p:sp>
    </p:spTree>
    <p:extLst>
      <p:ext uri="{BB962C8B-B14F-4D97-AF65-F5344CB8AC3E}">
        <p14:creationId xmlns:p14="http://schemas.microsoft.com/office/powerpoint/2010/main" val="243809139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MARAD_brief_template_page">
            <a:extLst>
              <a:ext uri="{FF2B5EF4-FFF2-40B4-BE49-F238E27FC236}">
                <a16:creationId xmlns:a16="http://schemas.microsoft.com/office/drawing/2014/main" id="{AEF33422-A09A-42FD-836A-76C1509D3F28}"/>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D8F7F841-FDD1-46D3-9114-1943B5160D98}"/>
              </a:ext>
            </a:extLst>
          </p:cNvPr>
          <p:cNvSpPr>
            <a:spLocks noGrp="1" noChangeArrowheads="1"/>
          </p:cNvSpPr>
          <p:nvPr>
            <p:ph type="title"/>
          </p:nvPr>
        </p:nvSpPr>
        <p:spPr bwMode="auto">
          <a:xfrm>
            <a:off x="382588" y="0"/>
            <a:ext cx="82264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ctr" anchorCtr="0" compatLnSpc="1">
            <a:prstTxWarp prst="textNoShape">
              <a:avLst/>
            </a:prstTxWarp>
          </a:bodyPr>
          <a:lstStyle/>
          <a:p>
            <a:pPr lvl="0"/>
            <a:r>
              <a:rPr lang="en-US" altLang="en-US"/>
              <a:t>CLICK TO EDIT MASTER TITLE STYLE</a:t>
            </a:r>
          </a:p>
        </p:txBody>
      </p:sp>
      <p:sp>
        <p:nvSpPr>
          <p:cNvPr id="4100" name="Rectangle 4">
            <a:extLst>
              <a:ext uri="{FF2B5EF4-FFF2-40B4-BE49-F238E27FC236}">
                <a16:creationId xmlns:a16="http://schemas.microsoft.com/office/drawing/2014/main" id="{103456B8-68F6-4CFF-AE6B-0CB64E382F26}"/>
              </a:ext>
            </a:extLst>
          </p:cNvPr>
          <p:cNvSpPr>
            <a:spLocks noGrp="1" noChangeArrowheads="1"/>
          </p:cNvSpPr>
          <p:nvPr>
            <p:ph type="sldNum" sz="quarter" idx="4"/>
          </p:nvPr>
        </p:nvSpPr>
        <p:spPr bwMode="auto">
          <a:xfrm>
            <a:off x="8453438" y="6550025"/>
            <a:ext cx="57467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algn="ctr" eaLnBrk="1" hangingPunct="1">
              <a:defRPr sz="900" b="1">
                <a:solidFill>
                  <a:srgbClr val="3D4250"/>
                </a:solidFill>
              </a:defRPr>
            </a:lvl1pPr>
          </a:lstStyle>
          <a:p>
            <a:pPr>
              <a:defRPr/>
            </a:pPr>
            <a:fld id="{0B6F9452-6A2D-4ECE-A027-C80C507C62F9}"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6385" r:id="rId1"/>
    <p:sldLayoutId id="2147486365" r:id="rId2"/>
    <p:sldLayoutId id="2147486366" r:id="rId3"/>
    <p:sldLayoutId id="2147486367" r:id="rId4"/>
    <p:sldLayoutId id="2147486368" r:id="rId5"/>
    <p:sldLayoutId id="2147486369" r:id="rId6"/>
    <p:sldLayoutId id="2147486370" r:id="rId7"/>
    <p:sldLayoutId id="2147486371" r:id="rId8"/>
    <p:sldLayoutId id="2147486372" r:id="rId9"/>
    <p:sldLayoutId id="2147486373" r:id="rId10"/>
    <p:sldLayoutId id="2147486374" r:id="rId11"/>
    <p:sldLayoutId id="2147486412" r:id="rId12"/>
    <p:sldLayoutId id="2147486413" r:id="rId13"/>
    <p:sldLayoutId id="2147486414" r:id="rId14"/>
  </p:sldLayoutIdLst>
  <p:transition/>
  <p:hf hdr="0" ftr="0" dt="0"/>
  <p:txStyles>
    <p:titleStyle>
      <a:lvl1pPr algn="l" rtl="0" eaLnBrk="0" fontAlgn="base" hangingPunct="0">
        <a:spcBef>
          <a:spcPct val="0"/>
        </a:spcBef>
        <a:spcAft>
          <a:spcPct val="0"/>
        </a:spcAft>
        <a:tabLst>
          <a:tab pos="6632575" algn="l"/>
        </a:tabLst>
        <a:defRPr sz="2000" b="1">
          <a:solidFill>
            <a:schemeClr val="bg1"/>
          </a:solidFill>
          <a:latin typeface="+mj-lt"/>
          <a:ea typeface="+mj-ea"/>
          <a:cs typeface="+mj-cs"/>
        </a:defRPr>
      </a:lvl1pPr>
      <a:lvl2pPr algn="l" rtl="0" eaLnBrk="0" fontAlgn="base" hangingPunct="0">
        <a:spcBef>
          <a:spcPct val="0"/>
        </a:spcBef>
        <a:spcAft>
          <a:spcPct val="0"/>
        </a:spcAft>
        <a:tabLst>
          <a:tab pos="6632575" algn="l"/>
        </a:tabLst>
        <a:defRPr sz="2000" b="1">
          <a:solidFill>
            <a:schemeClr val="bg1"/>
          </a:solidFill>
          <a:latin typeface="Arial" charset="0"/>
        </a:defRPr>
      </a:lvl2pPr>
      <a:lvl3pPr algn="l" rtl="0" eaLnBrk="0" fontAlgn="base" hangingPunct="0">
        <a:spcBef>
          <a:spcPct val="0"/>
        </a:spcBef>
        <a:spcAft>
          <a:spcPct val="0"/>
        </a:spcAft>
        <a:tabLst>
          <a:tab pos="6632575" algn="l"/>
        </a:tabLst>
        <a:defRPr sz="2000" b="1">
          <a:solidFill>
            <a:schemeClr val="bg1"/>
          </a:solidFill>
          <a:latin typeface="Arial" charset="0"/>
        </a:defRPr>
      </a:lvl3pPr>
      <a:lvl4pPr algn="l" rtl="0" eaLnBrk="0" fontAlgn="base" hangingPunct="0">
        <a:spcBef>
          <a:spcPct val="0"/>
        </a:spcBef>
        <a:spcAft>
          <a:spcPct val="0"/>
        </a:spcAft>
        <a:tabLst>
          <a:tab pos="6632575" algn="l"/>
        </a:tabLst>
        <a:defRPr sz="2000" b="1">
          <a:solidFill>
            <a:schemeClr val="bg1"/>
          </a:solidFill>
          <a:latin typeface="Arial" charset="0"/>
        </a:defRPr>
      </a:lvl4pPr>
      <a:lvl5pPr algn="l" rtl="0" eaLnBrk="0" fontAlgn="base" hangingPunct="0">
        <a:spcBef>
          <a:spcPct val="0"/>
        </a:spcBef>
        <a:spcAft>
          <a:spcPct val="0"/>
        </a:spcAft>
        <a:tabLst>
          <a:tab pos="6632575" algn="l"/>
        </a:tabLst>
        <a:defRPr sz="2000" b="1">
          <a:solidFill>
            <a:schemeClr val="bg1"/>
          </a:solidFill>
          <a:latin typeface="Arial" charset="0"/>
        </a:defRPr>
      </a:lvl5pPr>
      <a:lvl6pPr marL="457200" algn="l" rtl="0" fontAlgn="base">
        <a:spcBef>
          <a:spcPct val="0"/>
        </a:spcBef>
        <a:spcAft>
          <a:spcPct val="0"/>
        </a:spcAft>
        <a:tabLst>
          <a:tab pos="6632575" algn="l"/>
        </a:tabLst>
        <a:defRPr sz="2000" b="1">
          <a:solidFill>
            <a:schemeClr val="bg1"/>
          </a:solidFill>
          <a:latin typeface="Arial" charset="0"/>
        </a:defRPr>
      </a:lvl6pPr>
      <a:lvl7pPr marL="914400" algn="l" rtl="0" fontAlgn="base">
        <a:spcBef>
          <a:spcPct val="0"/>
        </a:spcBef>
        <a:spcAft>
          <a:spcPct val="0"/>
        </a:spcAft>
        <a:tabLst>
          <a:tab pos="6632575" algn="l"/>
        </a:tabLst>
        <a:defRPr sz="2000" b="1">
          <a:solidFill>
            <a:schemeClr val="bg1"/>
          </a:solidFill>
          <a:latin typeface="Arial" charset="0"/>
        </a:defRPr>
      </a:lvl7pPr>
      <a:lvl8pPr marL="1371600" algn="l" rtl="0" fontAlgn="base">
        <a:spcBef>
          <a:spcPct val="0"/>
        </a:spcBef>
        <a:spcAft>
          <a:spcPct val="0"/>
        </a:spcAft>
        <a:tabLst>
          <a:tab pos="6632575" algn="l"/>
        </a:tabLst>
        <a:defRPr sz="2000" b="1">
          <a:solidFill>
            <a:schemeClr val="bg1"/>
          </a:solidFill>
          <a:latin typeface="Arial" charset="0"/>
        </a:defRPr>
      </a:lvl8pPr>
      <a:lvl9pPr marL="1828800" algn="l" rtl="0" fontAlgn="base">
        <a:spcBef>
          <a:spcPct val="0"/>
        </a:spcBef>
        <a:spcAft>
          <a:spcPct val="0"/>
        </a:spcAft>
        <a:tabLst>
          <a:tab pos="6632575" algn="l"/>
        </a:tabLst>
        <a:defRPr sz="2000" b="1">
          <a:solidFill>
            <a:schemeClr val="bg1"/>
          </a:solidFill>
          <a:latin typeface="Arial" charset="0"/>
        </a:defRPr>
      </a:lvl9pPr>
    </p:titleStyle>
    <p:bodyStyle>
      <a:lvl1pPr marL="228600" indent="-228600" algn="l" defTabSz="820738" rtl="0" eaLnBrk="0" fontAlgn="base" hangingPunct="0">
        <a:spcBef>
          <a:spcPct val="50000"/>
        </a:spcBef>
        <a:spcAft>
          <a:spcPct val="8000"/>
        </a:spcAft>
        <a:buClr>
          <a:srgbClr val="003366"/>
        </a:buClr>
        <a:buSzPct val="110000"/>
        <a:buFont typeface="Wingdings" panose="05000000000000000000" pitchFamily="2" charset="2"/>
        <a:buChar char="§"/>
        <a:defRPr b="1">
          <a:solidFill>
            <a:srgbClr val="23405F"/>
          </a:solidFill>
          <a:latin typeface="+mn-lt"/>
          <a:ea typeface="+mn-ea"/>
          <a:cs typeface="+mn-cs"/>
        </a:defRPr>
      </a:lvl1pPr>
      <a:lvl2pPr marL="666750" indent="-257175" algn="l" defTabSz="820738" rtl="0" eaLnBrk="0" fontAlgn="base" hangingPunct="0">
        <a:lnSpc>
          <a:spcPct val="90000"/>
        </a:lnSpc>
        <a:spcBef>
          <a:spcPct val="25000"/>
        </a:spcBef>
        <a:spcAft>
          <a:spcPct val="0"/>
        </a:spcAft>
        <a:buClr>
          <a:srgbClr val="B2B2B2"/>
        </a:buClr>
        <a:buChar char="–"/>
        <a:defRPr sz="1600">
          <a:solidFill>
            <a:srgbClr val="23405F"/>
          </a:solidFill>
          <a:latin typeface="+mn-lt"/>
        </a:defRPr>
      </a:lvl2pPr>
      <a:lvl3pPr marL="1025525" indent="-204788" algn="l" defTabSz="820738" rtl="0" eaLnBrk="0" fontAlgn="base" hangingPunct="0">
        <a:spcBef>
          <a:spcPct val="20000"/>
        </a:spcBef>
        <a:spcAft>
          <a:spcPct val="0"/>
        </a:spcAft>
        <a:buClr>
          <a:srgbClr val="B2B2B2"/>
        </a:buClr>
        <a:buChar char="•"/>
        <a:defRPr sz="1200">
          <a:solidFill>
            <a:srgbClr val="23405F"/>
          </a:solidFill>
          <a:latin typeface="+mn-lt"/>
        </a:defRPr>
      </a:lvl3pPr>
      <a:lvl4pPr marL="1436688" indent="-206375" algn="l" defTabSz="820738" rtl="0" eaLnBrk="0" fontAlgn="base" hangingPunct="0">
        <a:spcBef>
          <a:spcPct val="20000"/>
        </a:spcBef>
        <a:spcAft>
          <a:spcPct val="0"/>
        </a:spcAft>
        <a:buClr>
          <a:srgbClr val="B2B2B2"/>
        </a:buClr>
        <a:buChar char="–"/>
        <a:defRPr sz="1200">
          <a:solidFill>
            <a:srgbClr val="23405F"/>
          </a:solidFill>
          <a:latin typeface="+mn-lt"/>
        </a:defRPr>
      </a:lvl4pPr>
      <a:lvl5pPr marL="1846263" indent="-204788" algn="l" defTabSz="820738" rtl="0" eaLnBrk="0" fontAlgn="base" hangingPunct="0">
        <a:spcBef>
          <a:spcPct val="20000"/>
        </a:spcBef>
        <a:spcAft>
          <a:spcPct val="0"/>
        </a:spcAft>
        <a:buClr>
          <a:srgbClr val="B2B2B2"/>
        </a:buClr>
        <a:buChar char="»"/>
        <a:defRPr sz="1200">
          <a:solidFill>
            <a:srgbClr val="23405F"/>
          </a:solidFill>
          <a:latin typeface="+mn-lt"/>
        </a:defRPr>
      </a:lvl5pPr>
      <a:lvl6pPr marL="2303463" indent="-204788" algn="l" defTabSz="820738" rtl="0" fontAlgn="base">
        <a:spcBef>
          <a:spcPct val="20000"/>
        </a:spcBef>
        <a:spcAft>
          <a:spcPct val="0"/>
        </a:spcAft>
        <a:buClr>
          <a:srgbClr val="B2B2B2"/>
        </a:buClr>
        <a:buChar char="»"/>
        <a:defRPr sz="1200">
          <a:solidFill>
            <a:srgbClr val="23405F"/>
          </a:solidFill>
          <a:latin typeface="+mn-lt"/>
        </a:defRPr>
      </a:lvl6pPr>
      <a:lvl7pPr marL="2760663" indent="-204788" algn="l" defTabSz="820738" rtl="0" fontAlgn="base">
        <a:spcBef>
          <a:spcPct val="20000"/>
        </a:spcBef>
        <a:spcAft>
          <a:spcPct val="0"/>
        </a:spcAft>
        <a:buClr>
          <a:srgbClr val="B2B2B2"/>
        </a:buClr>
        <a:buChar char="»"/>
        <a:defRPr sz="1200">
          <a:solidFill>
            <a:srgbClr val="23405F"/>
          </a:solidFill>
          <a:latin typeface="+mn-lt"/>
        </a:defRPr>
      </a:lvl7pPr>
      <a:lvl8pPr marL="3217863" indent="-204788" algn="l" defTabSz="820738" rtl="0" fontAlgn="base">
        <a:spcBef>
          <a:spcPct val="20000"/>
        </a:spcBef>
        <a:spcAft>
          <a:spcPct val="0"/>
        </a:spcAft>
        <a:buClr>
          <a:srgbClr val="B2B2B2"/>
        </a:buClr>
        <a:buChar char="»"/>
        <a:defRPr sz="1200">
          <a:solidFill>
            <a:srgbClr val="23405F"/>
          </a:solidFill>
          <a:latin typeface="+mn-lt"/>
        </a:defRPr>
      </a:lvl8pPr>
      <a:lvl9pPr marL="3675063" indent="-204788" algn="l" defTabSz="820738" rtl="0" fontAlgn="base">
        <a:spcBef>
          <a:spcPct val="20000"/>
        </a:spcBef>
        <a:spcAft>
          <a:spcPct val="0"/>
        </a:spcAft>
        <a:buClr>
          <a:srgbClr val="B2B2B2"/>
        </a:buClr>
        <a:buChar char="»"/>
        <a:defRPr sz="1200">
          <a:solidFill>
            <a:srgbClr val="2340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RAD_brief_template_page">
            <a:extLst>
              <a:ext uri="{FF2B5EF4-FFF2-40B4-BE49-F238E27FC236}">
                <a16:creationId xmlns:a16="http://schemas.microsoft.com/office/drawing/2014/main" id="{1681856D-F4AE-4FC5-A63F-38C246FA37C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a:extLst>
              <a:ext uri="{FF2B5EF4-FFF2-40B4-BE49-F238E27FC236}">
                <a16:creationId xmlns:a16="http://schemas.microsoft.com/office/drawing/2014/main" id="{08EAA3FB-3597-4B4D-8E24-8C3CB31E82A6}"/>
              </a:ext>
            </a:extLst>
          </p:cNvPr>
          <p:cNvSpPr>
            <a:spLocks noGrp="1" noChangeArrowheads="1"/>
          </p:cNvSpPr>
          <p:nvPr>
            <p:ph type="title"/>
          </p:nvPr>
        </p:nvSpPr>
        <p:spPr bwMode="auto">
          <a:xfrm>
            <a:off x="382588" y="0"/>
            <a:ext cx="82264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ctr" anchorCtr="0" compatLnSpc="1">
            <a:prstTxWarp prst="textNoShape">
              <a:avLst/>
            </a:prstTxWarp>
          </a:bodyPr>
          <a:lstStyle/>
          <a:p>
            <a:pPr lvl="0"/>
            <a:r>
              <a:rPr lang="en-US" altLang="en-US"/>
              <a:t>CLICK TO EDIT MASTER TITLE STYLE</a:t>
            </a:r>
          </a:p>
        </p:txBody>
      </p:sp>
      <p:sp>
        <p:nvSpPr>
          <p:cNvPr id="4100" name="Rectangle 4">
            <a:extLst>
              <a:ext uri="{FF2B5EF4-FFF2-40B4-BE49-F238E27FC236}">
                <a16:creationId xmlns:a16="http://schemas.microsoft.com/office/drawing/2014/main" id="{101BEDBF-7B7B-434C-A626-23B3F50145BD}"/>
              </a:ext>
            </a:extLst>
          </p:cNvPr>
          <p:cNvSpPr>
            <a:spLocks noGrp="1" noChangeArrowheads="1"/>
          </p:cNvSpPr>
          <p:nvPr>
            <p:ph type="sldNum" sz="quarter" idx="4"/>
          </p:nvPr>
        </p:nvSpPr>
        <p:spPr bwMode="auto">
          <a:xfrm>
            <a:off x="8453438" y="6550025"/>
            <a:ext cx="57467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algn="ctr" eaLnBrk="1" hangingPunct="1">
              <a:defRPr sz="900" b="1">
                <a:solidFill>
                  <a:srgbClr val="3D4250"/>
                </a:solidFill>
              </a:defRPr>
            </a:lvl1pPr>
          </a:lstStyle>
          <a:p>
            <a:pPr>
              <a:defRPr/>
            </a:pPr>
            <a:fld id="{DB6BFAF8-A6F2-48B6-BC84-BAAF021CC711}" type="slidenum">
              <a:rPr lang="en-US" altLang="en-US"/>
              <a:pPr>
                <a:defRPr/>
              </a:pPr>
              <a:t>‹#›</a:t>
            </a:fld>
            <a:endParaRPr lang="en-US" altLang="en-US"/>
          </a:p>
        </p:txBody>
      </p:sp>
      <p:sp>
        <p:nvSpPr>
          <p:cNvPr id="2053" name="Rectangle 5">
            <a:extLst>
              <a:ext uri="{FF2B5EF4-FFF2-40B4-BE49-F238E27FC236}">
                <a16:creationId xmlns:a16="http://schemas.microsoft.com/office/drawing/2014/main" id="{F00C75B1-FDAB-4DB9-A9E5-9A44A80D0C59}"/>
              </a:ext>
            </a:extLst>
          </p:cNvPr>
          <p:cNvSpPr>
            <a:spLocks noGrp="1" noChangeArrowheads="1"/>
          </p:cNvSpPr>
          <p:nvPr>
            <p:ph type="body" idx="1"/>
          </p:nvPr>
        </p:nvSpPr>
        <p:spPr bwMode="auto">
          <a:xfrm>
            <a:off x="381000" y="1063625"/>
            <a:ext cx="8410575" cy="536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6386" r:id="rId1"/>
    <p:sldLayoutId id="2147486375" r:id="rId2"/>
    <p:sldLayoutId id="2147486376" r:id="rId3"/>
    <p:sldLayoutId id="2147486377" r:id="rId4"/>
    <p:sldLayoutId id="2147486378" r:id="rId5"/>
    <p:sldLayoutId id="2147486379" r:id="rId6"/>
    <p:sldLayoutId id="2147486380" r:id="rId7"/>
    <p:sldLayoutId id="2147486381" r:id="rId8"/>
    <p:sldLayoutId id="2147486382" r:id="rId9"/>
    <p:sldLayoutId id="2147486383" r:id="rId10"/>
    <p:sldLayoutId id="2147486384" r:id="rId11"/>
  </p:sldLayoutIdLst>
  <p:transition/>
  <p:hf hdr="0" dt="0"/>
  <p:txStyles>
    <p:titleStyle>
      <a:lvl1pPr algn="l" rtl="0" eaLnBrk="0" fontAlgn="base" hangingPunct="0">
        <a:spcBef>
          <a:spcPct val="0"/>
        </a:spcBef>
        <a:spcAft>
          <a:spcPct val="0"/>
        </a:spcAft>
        <a:tabLst>
          <a:tab pos="6632575" algn="l"/>
        </a:tabLst>
        <a:defRPr sz="2000" b="1">
          <a:solidFill>
            <a:schemeClr val="bg1"/>
          </a:solidFill>
          <a:latin typeface="+mj-lt"/>
          <a:ea typeface="+mj-ea"/>
          <a:cs typeface="+mj-cs"/>
        </a:defRPr>
      </a:lvl1pPr>
      <a:lvl2pPr algn="l" rtl="0" eaLnBrk="0" fontAlgn="base" hangingPunct="0">
        <a:spcBef>
          <a:spcPct val="0"/>
        </a:spcBef>
        <a:spcAft>
          <a:spcPct val="0"/>
        </a:spcAft>
        <a:tabLst>
          <a:tab pos="6632575" algn="l"/>
        </a:tabLst>
        <a:defRPr sz="2000" b="1">
          <a:solidFill>
            <a:schemeClr val="bg1"/>
          </a:solidFill>
          <a:latin typeface="Arial" charset="0"/>
        </a:defRPr>
      </a:lvl2pPr>
      <a:lvl3pPr algn="l" rtl="0" eaLnBrk="0" fontAlgn="base" hangingPunct="0">
        <a:spcBef>
          <a:spcPct val="0"/>
        </a:spcBef>
        <a:spcAft>
          <a:spcPct val="0"/>
        </a:spcAft>
        <a:tabLst>
          <a:tab pos="6632575" algn="l"/>
        </a:tabLst>
        <a:defRPr sz="2000" b="1">
          <a:solidFill>
            <a:schemeClr val="bg1"/>
          </a:solidFill>
          <a:latin typeface="Arial" charset="0"/>
        </a:defRPr>
      </a:lvl3pPr>
      <a:lvl4pPr algn="l" rtl="0" eaLnBrk="0" fontAlgn="base" hangingPunct="0">
        <a:spcBef>
          <a:spcPct val="0"/>
        </a:spcBef>
        <a:spcAft>
          <a:spcPct val="0"/>
        </a:spcAft>
        <a:tabLst>
          <a:tab pos="6632575" algn="l"/>
        </a:tabLst>
        <a:defRPr sz="2000" b="1">
          <a:solidFill>
            <a:schemeClr val="bg1"/>
          </a:solidFill>
          <a:latin typeface="Arial" charset="0"/>
        </a:defRPr>
      </a:lvl4pPr>
      <a:lvl5pPr algn="l" rtl="0" eaLnBrk="0" fontAlgn="base" hangingPunct="0">
        <a:spcBef>
          <a:spcPct val="0"/>
        </a:spcBef>
        <a:spcAft>
          <a:spcPct val="0"/>
        </a:spcAft>
        <a:tabLst>
          <a:tab pos="6632575" algn="l"/>
        </a:tabLst>
        <a:defRPr sz="2000" b="1">
          <a:solidFill>
            <a:schemeClr val="bg1"/>
          </a:solidFill>
          <a:latin typeface="Arial" charset="0"/>
        </a:defRPr>
      </a:lvl5pPr>
      <a:lvl6pPr marL="457200" algn="l" rtl="0" fontAlgn="base">
        <a:spcBef>
          <a:spcPct val="0"/>
        </a:spcBef>
        <a:spcAft>
          <a:spcPct val="0"/>
        </a:spcAft>
        <a:tabLst>
          <a:tab pos="6632575" algn="l"/>
        </a:tabLst>
        <a:defRPr sz="2000" b="1">
          <a:solidFill>
            <a:schemeClr val="bg1"/>
          </a:solidFill>
          <a:latin typeface="Arial" charset="0"/>
        </a:defRPr>
      </a:lvl6pPr>
      <a:lvl7pPr marL="914400" algn="l" rtl="0" fontAlgn="base">
        <a:spcBef>
          <a:spcPct val="0"/>
        </a:spcBef>
        <a:spcAft>
          <a:spcPct val="0"/>
        </a:spcAft>
        <a:tabLst>
          <a:tab pos="6632575" algn="l"/>
        </a:tabLst>
        <a:defRPr sz="2000" b="1">
          <a:solidFill>
            <a:schemeClr val="bg1"/>
          </a:solidFill>
          <a:latin typeface="Arial" charset="0"/>
        </a:defRPr>
      </a:lvl7pPr>
      <a:lvl8pPr marL="1371600" algn="l" rtl="0" fontAlgn="base">
        <a:spcBef>
          <a:spcPct val="0"/>
        </a:spcBef>
        <a:spcAft>
          <a:spcPct val="0"/>
        </a:spcAft>
        <a:tabLst>
          <a:tab pos="6632575" algn="l"/>
        </a:tabLst>
        <a:defRPr sz="2000" b="1">
          <a:solidFill>
            <a:schemeClr val="bg1"/>
          </a:solidFill>
          <a:latin typeface="Arial" charset="0"/>
        </a:defRPr>
      </a:lvl8pPr>
      <a:lvl9pPr marL="1828800" algn="l" rtl="0" fontAlgn="base">
        <a:spcBef>
          <a:spcPct val="0"/>
        </a:spcBef>
        <a:spcAft>
          <a:spcPct val="0"/>
        </a:spcAft>
        <a:tabLst>
          <a:tab pos="6632575" algn="l"/>
        </a:tabLst>
        <a:defRPr sz="2000" b="1">
          <a:solidFill>
            <a:schemeClr val="bg1"/>
          </a:solidFill>
          <a:latin typeface="Arial" charset="0"/>
        </a:defRPr>
      </a:lvl9pPr>
    </p:titleStyle>
    <p:bodyStyle>
      <a:lvl1pPr marL="228600" indent="-228600" algn="l" defTabSz="820738" rtl="0" eaLnBrk="0" fontAlgn="base" hangingPunct="0">
        <a:spcBef>
          <a:spcPct val="50000"/>
        </a:spcBef>
        <a:spcAft>
          <a:spcPct val="8000"/>
        </a:spcAft>
        <a:buClr>
          <a:srgbClr val="003366"/>
        </a:buClr>
        <a:buSzPct val="110000"/>
        <a:buFont typeface="Wingdings" panose="05000000000000000000" pitchFamily="2" charset="2"/>
        <a:buChar char="§"/>
        <a:defRPr b="1">
          <a:solidFill>
            <a:srgbClr val="23405F"/>
          </a:solidFill>
          <a:latin typeface="+mn-lt"/>
          <a:ea typeface="+mn-ea"/>
          <a:cs typeface="+mn-cs"/>
        </a:defRPr>
      </a:lvl1pPr>
      <a:lvl2pPr marL="666750" indent="-257175" algn="l" defTabSz="820738" rtl="0" eaLnBrk="0" fontAlgn="base" hangingPunct="0">
        <a:lnSpc>
          <a:spcPct val="90000"/>
        </a:lnSpc>
        <a:spcBef>
          <a:spcPct val="25000"/>
        </a:spcBef>
        <a:spcAft>
          <a:spcPct val="0"/>
        </a:spcAft>
        <a:buClr>
          <a:srgbClr val="B2B2B2"/>
        </a:buClr>
        <a:buChar char="–"/>
        <a:defRPr sz="1600">
          <a:solidFill>
            <a:srgbClr val="23405F"/>
          </a:solidFill>
          <a:latin typeface="+mn-lt"/>
        </a:defRPr>
      </a:lvl2pPr>
      <a:lvl3pPr marL="1025525" indent="-204788" algn="l" defTabSz="820738" rtl="0" eaLnBrk="0" fontAlgn="base" hangingPunct="0">
        <a:spcBef>
          <a:spcPct val="20000"/>
        </a:spcBef>
        <a:spcAft>
          <a:spcPct val="0"/>
        </a:spcAft>
        <a:buClr>
          <a:srgbClr val="B2B2B2"/>
        </a:buClr>
        <a:buChar char="•"/>
        <a:defRPr sz="1200">
          <a:solidFill>
            <a:srgbClr val="23405F"/>
          </a:solidFill>
          <a:latin typeface="+mn-lt"/>
        </a:defRPr>
      </a:lvl3pPr>
      <a:lvl4pPr marL="1436688" indent="-206375" algn="l" defTabSz="820738" rtl="0" eaLnBrk="0" fontAlgn="base" hangingPunct="0">
        <a:spcBef>
          <a:spcPct val="20000"/>
        </a:spcBef>
        <a:spcAft>
          <a:spcPct val="0"/>
        </a:spcAft>
        <a:buClr>
          <a:srgbClr val="B2B2B2"/>
        </a:buClr>
        <a:buChar char="–"/>
        <a:defRPr sz="1200">
          <a:solidFill>
            <a:srgbClr val="23405F"/>
          </a:solidFill>
          <a:latin typeface="+mn-lt"/>
        </a:defRPr>
      </a:lvl4pPr>
      <a:lvl5pPr marL="1846263" indent="-204788" algn="l" defTabSz="820738" rtl="0" eaLnBrk="0" fontAlgn="base" hangingPunct="0">
        <a:spcBef>
          <a:spcPct val="20000"/>
        </a:spcBef>
        <a:spcAft>
          <a:spcPct val="0"/>
        </a:spcAft>
        <a:buClr>
          <a:srgbClr val="B2B2B2"/>
        </a:buClr>
        <a:buChar char="»"/>
        <a:defRPr sz="1200">
          <a:solidFill>
            <a:srgbClr val="23405F"/>
          </a:solidFill>
          <a:latin typeface="+mn-lt"/>
        </a:defRPr>
      </a:lvl5pPr>
      <a:lvl6pPr marL="2303463" indent="-204788" algn="l" defTabSz="820738" rtl="0" fontAlgn="base">
        <a:spcBef>
          <a:spcPct val="20000"/>
        </a:spcBef>
        <a:spcAft>
          <a:spcPct val="0"/>
        </a:spcAft>
        <a:buClr>
          <a:srgbClr val="B2B2B2"/>
        </a:buClr>
        <a:buChar char="»"/>
        <a:defRPr sz="1200">
          <a:solidFill>
            <a:srgbClr val="23405F"/>
          </a:solidFill>
          <a:latin typeface="+mn-lt"/>
        </a:defRPr>
      </a:lvl6pPr>
      <a:lvl7pPr marL="2760663" indent="-204788" algn="l" defTabSz="820738" rtl="0" fontAlgn="base">
        <a:spcBef>
          <a:spcPct val="20000"/>
        </a:spcBef>
        <a:spcAft>
          <a:spcPct val="0"/>
        </a:spcAft>
        <a:buClr>
          <a:srgbClr val="B2B2B2"/>
        </a:buClr>
        <a:buChar char="»"/>
        <a:defRPr sz="1200">
          <a:solidFill>
            <a:srgbClr val="23405F"/>
          </a:solidFill>
          <a:latin typeface="+mn-lt"/>
        </a:defRPr>
      </a:lvl7pPr>
      <a:lvl8pPr marL="3217863" indent="-204788" algn="l" defTabSz="820738" rtl="0" fontAlgn="base">
        <a:spcBef>
          <a:spcPct val="20000"/>
        </a:spcBef>
        <a:spcAft>
          <a:spcPct val="0"/>
        </a:spcAft>
        <a:buClr>
          <a:srgbClr val="B2B2B2"/>
        </a:buClr>
        <a:buChar char="»"/>
        <a:defRPr sz="1200">
          <a:solidFill>
            <a:srgbClr val="23405F"/>
          </a:solidFill>
          <a:latin typeface="+mn-lt"/>
        </a:defRPr>
      </a:lvl8pPr>
      <a:lvl9pPr marL="3675063" indent="-204788" algn="l" defTabSz="820738" rtl="0" fontAlgn="base">
        <a:spcBef>
          <a:spcPct val="20000"/>
        </a:spcBef>
        <a:spcAft>
          <a:spcPct val="0"/>
        </a:spcAft>
        <a:buClr>
          <a:srgbClr val="B2B2B2"/>
        </a:buClr>
        <a:buChar char="»"/>
        <a:defRPr sz="1200">
          <a:solidFill>
            <a:srgbClr val="2340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MARAD_brief_template_page">
            <a:extLst>
              <a:ext uri="{FF2B5EF4-FFF2-40B4-BE49-F238E27FC236}">
                <a16:creationId xmlns:a16="http://schemas.microsoft.com/office/drawing/2014/main" id="{AEF33422-A09A-42FD-836A-76C1509D3F2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D8F7F841-FDD1-46D3-9114-1943B5160D98}"/>
              </a:ext>
            </a:extLst>
          </p:cNvPr>
          <p:cNvSpPr>
            <a:spLocks noGrp="1" noChangeArrowheads="1"/>
          </p:cNvSpPr>
          <p:nvPr>
            <p:ph type="title"/>
          </p:nvPr>
        </p:nvSpPr>
        <p:spPr bwMode="auto">
          <a:xfrm>
            <a:off x="382588" y="0"/>
            <a:ext cx="82264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ctr" anchorCtr="0" compatLnSpc="1">
            <a:prstTxWarp prst="textNoShape">
              <a:avLst/>
            </a:prstTxWarp>
          </a:bodyPr>
          <a:lstStyle/>
          <a:p>
            <a:pPr lvl="0"/>
            <a:r>
              <a:rPr lang="en-US" altLang="en-US"/>
              <a:t>CLICK TO EDIT MASTER TITLE STYLE</a:t>
            </a:r>
          </a:p>
        </p:txBody>
      </p:sp>
      <p:sp>
        <p:nvSpPr>
          <p:cNvPr id="4100" name="Rectangle 4">
            <a:extLst>
              <a:ext uri="{FF2B5EF4-FFF2-40B4-BE49-F238E27FC236}">
                <a16:creationId xmlns:a16="http://schemas.microsoft.com/office/drawing/2014/main" id="{103456B8-68F6-4CFF-AE6B-0CB64E382F26}"/>
              </a:ext>
            </a:extLst>
          </p:cNvPr>
          <p:cNvSpPr>
            <a:spLocks noGrp="1" noChangeArrowheads="1"/>
          </p:cNvSpPr>
          <p:nvPr>
            <p:ph type="sldNum" sz="quarter" idx="4"/>
          </p:nvPr>
        </p:nvSpPr>
        <p:spPr bwMode="auto">
          <a:xfrm>
            <a:off x="8453438" y="6550025"/>
            <a:ext cx="57467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algn="ctr" eaLnBrk="1" hangingPunct="1">
              <a:defRPr sz="900" b="1">
                <a:solidFill>
                  <a:srgbClr val="3D4250"/>
                </a:solidFill>
              </a:defRPr>
            </a:lvl1pPr>
          </a:lstStyle>
          <a:p>
            <a:pPr>
              <a:defRPr/>
            </a:pPr>
            <a:fld id="{0B6F9452-6A2D-4ECE-A027-C80C507C62F9}" type="slidenum">
              <a:rPr lang="en-US" altLang="en-US"/>
              <a:pPr>
                <a:defRPr/>
              </a:pPr>
              <a:t>‹#›</a:t>
            </a:fld>
            <a:endParaRPr lang="en-US" altLang="en-US" dirty="0"/>
          </a:p>
        </p:txBody>
      </p:sp>
      <p:sp>
        <p:nvSpPr>
          <p:cNvPr id="1029" name="Rectangle 5">
            <a:extLst>
              <a:ext uri="{FF2B5EF4-FFF2-40B4-BE49-F238E27FC236}">
                <a16:creationId xmlns:a16="http://schemas.microsoft.com/office/drawing/2014/main" id="{ECDC891F-108D-4A48-9CBB-5FC2FC13A327}"/>
              </a:ext>
            </a:extLst>
          </p:cNvPr>
          <p:cNvSpPr>
            <a:spLocks noGrp="1" noChangeArrowheads="1"/>
          </p:cNvSpPr>
          <p:nvPr>
            <p:ph type="body" idx="1"/>
          </p:nvPr>
        </p:nvSpPr>
        <p:spPr bwMode="auto">
          <a:xfrm>
            <a:off x="381000" y="1063625"/>
            <a:ext cx="8410575" cy="536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667010117"/>
      </p:ext>
    </p:extLst>
  </p:cSld>
  <p:clrMap bg1="lt1" tx1="dk1" bg2="lt2" tx2="dk2" accent1="accent1" accent2="accent2" accent3="accent3" accent4="accent4" accent5="accent5" accent6="accent6" hlink="hlink" folHlink="folHlink"/>
  <p:sldLayoutIdLst>
    <p:sldLayoutId id="2147486401" r:id="rId1"/>
    <p:sldLayoutId id="2147486402" r:id="rId2"/>
    <p:sldLayoutId id="2147486403" r:id="rId3"/>
    <p:sldLayoutId id="2147486404" r:id="rId4"/>
    <p:sldLayoutId id="2147486405" r:id="rId5"/>
    <p:sldLayoutId id="2147486406" r:id="rId6"/>
    <p:sldLayoutId id="2147486407" r:id="rId7"/>
    <p:sldLayoutId id="2147486408" r:id="rId8"/>
    <p:sldLayoutId id="2147486409" r:id="rId9"/>
    <p:sldLayoutId id="2147486410" r:id="rId10"/>
    <p:sldLayoutId id="2147486411" r:id="rId11"/>
  </p:sldLayoutIdLst>
  <p:transition/>
  <p:hf hdr="0" ftr="0" dt="0"/>
  <p:txStyles>
    <p:titleStyle>
      <a:lvl1pPr algn="l" rtl="0" eaLnBrk="0" fontAlgn="base" hangingPunct="0">
        <a:spcBef>
          <a:spcPct val="0"/>
        </a:spcBef>
        <a:spcAft>
          <a:spcPct val="0"/>
        </a:spcAft>
        <a:tabLst>
          <a:tab pos="6632575" algn="l"/>
        </a:tabLst>
        <a:defRPr sz="2000" b="1">
          <a:solidFill>
            <a:schemeClr val="bg1"/>
          </a:solidFill>
          <a:latin typeface="+mj-lt"/>
          <a:ea typeface="+mj-ea"/>
          <a:cs typeface="+mj-cs"/>
        </a:defRPr>
      </a:lvl1pPr>
      <a:lvl2pPr algn="l" rtl="0" eaLnBrk="0" fontAlgn="base" hangingPunct="0">
        <a:spcBef>
          <a:spcPct val="0"/>
        </a:spcBef>
        <a:spcAft>
          <a:spcPct val="0"/>
        </a:spcAft>
        <a:tabLst>
          <a:tab pos="6632575" algn="l"/>
        </a:tabLst>
        <a:defRPr sz="2000" b="1">
          <a:solidFill>
            <a:schemeClr val="bg1"/>
          </a:solidFill>
          <a:latin typeface="Arial" charset="0"/>
        </a:defRPr>
      </a:lvl2pPr>
      <a:lvl3pPr algn="l" rtl="0" eaLnBrk="0" fontAlgn="base" hangingPunct="0">
        <a:spcBef>
          <a:spcPct val="0"/>
        </a:spcBef>
        <a:spcAft>
          <a:spcPct val="0"/>
        </a:spcAft>
        <a:tabLst>
          <a:tab pos="6632575" algn="l"/>
        </a:tabLst>
        <a:defRPr sz="2000" b="1">
          <a:solidFill>
            <a:schemeClr val="bg1"/>
          </a:solidFill>
          <a:latin typeface="Arial" charset="0"/>
        </a:defRPr>
      </a:lvl3pPr>
      <a:lvl4pPr algn="l" rtl="0" eaLnBrk="0" fontAlgn="base" hangingPunct="0">
        <a:spcBef>
          <a:spcPct val="0"/>
        </a:spcBef>
        <a:spcAft>
          <a:spcPct val="0"/>
        </a:spcAft>
        <a:tabLst>
          <a:tab pos="6632575" algn="l"/>
        </a:tabLst>
        <a:defRPr sz="2000" b="1">
          <a:solidFill>
            <a:schemeClr val="bg1"/>
          </a:solidFill>
          <a:latin typeface="Arial" charset="0"/>
        </a:defRPr>
      </a:lvl4pPr>
      <a:lvl5pPr algn="l" rtl="0" eaLnBrk="0" fontAlgn="base" hangingPunct="0">
        <a:spcBef>
          <a:spcPct val="0"/>
        </a:spcBef>
        <a:spcAft>
          <a:spcPct val="0"/>
        </a:spcAft>
        <a:tabLst>
          <a:tab pos="6632575" algn="l"/>
        </a:tabLst>
        <a:defRPr sz="2000" b="1">
          <a:solidFill>
            <a:schemeClr val="bg1"/>
          </a:solidFill>
          <a:latin typeface="Arial" charset="0"/>
        </a:defRPr>
      </a:lvl5pPr>
      <a:lvl6pPr marL="457200" algn="l" rtl="0" fontAlgn="base">
        <a:spcBef>
          <a:spcPct val="0"/>
        </a:spcBef>
        <a:spcAft>
          <a:spcPct val="0"/>
        </a:spcAft>
        <a:tabLst>
          <a:tab pos="6632575" algn="l"/>
        </a:tabLst>
        <a:defRPr sz="2000" b="1">
          <a:solidFill>
            <a:schemeClr val="bg1"/>
          </a:solidFill>
          <a:latin typeface="Arial" charset="0"/>
        </a:defRPr>
      </a:lvl6pPr>
      <a:lvl7pPr marL="914400" algn="l" rtl="0" fontAlgn="base">
        <a:spcBef>
          <a:spcPct val="0"/>
        </a:spcBef>
        <a:spcAft>
          <a:spcPct val="0"/>
        </a:spcAft>
        <a:tabLst>
          <a:tab pos="6632575" algn="l"/>
        </a:tabLst>
        <a:defRPr sz="2000" b="1">
          <a:solidFill>
            <a:schemeClr val="bg1"/>
          </a:solidFill>
          <a:latin typeface="Arial" charset="0"/>
        </a:defRPr>
      </a:lvl7pPr>
      <a:lvl8pPr marL="1371600" algn="l" rtl="0" fontAlgn="base">
        <a:spcBef>
          <a:spcPct val="0"/>
        </a:spcBef>
        <a:spcAft>
          <a:spcPct val="0"/>
        </a:spcAft>
        <a:tabLst>
          <a:tab pos="6632575" algn="l"/>
        </a:tabLst>
        <a:defRPr sz="2000" b="1">
          <a:solidFill>
            <a:schemeClr val="bg1"/>
          </a:solidFill>
          <a:latin typeface="Arial" charset="0"/>
        </a:defRPr>
      </a:lvl8pPr>
      <a:lvl9pPr marL="1828800" algn="l" rtl="0" fontAlgn="base">
        <a:spcBef>
          <a:spcPct val="0"/>
        </a:spcBef>
        <a:spcAft>
          <a:spcPct val="0"/>
        </a:spcAft>
        <a:tabLst>
          <a:tab pos="6632575" algn="l"/>
        </a:tabLst>
        <a:defRPr sz="2000" b="1">
          <a:solidFill>
            <a:schemeClr val="bg1"/>
          </a:solidFill>
          <a:latin typeface="Arial" charset="0"/>
        </a:defRPr>
      </a:lvl9pPr>
    </p:titleStyle>
    <p:bodyStyle>
      <a:lvl1pPr marL="228600" indent="-228600" algn="l" defTabSz="820738" rtl="0" eaLnBrk="0" fontAlgn="base" hangingPunct="0">
        <a:spcBef>
          <a:spcPct val="50000"/>
        </a:spcBef>
        <a:spcAft>
          <a:spcPct val="8000"/>
        </a:spcAft>
        <a:buClr>
          <a:srgbClr val="003366"/>
        </a:buClr>
        <a:buSzPct val="110000"/>
        <a:buFont typeface="Wingdings" panose="05000000000000000000" pitchFamily="2" charset="2"/>
        <a:buChar char="§"/>
        <a:defRPr b="1">
          <a:solidFill>
            <a:srgbClr val="23405F"/>
          </a:solidFill>
          <a:latin typeface="+mn-lt"/>
          <a:ea typeface="+mn-ea"/>
          <a:cs typeface="+mn-cs"/>
        </a:defRPr>
      </a:lvl1pPr>
      <a:lvl2pPr marL="666750" indent="-257175" algn="l" defTabSz="820738" rtl="0" eaLnBrk="0" fontAlgn="base" hangingPunct="0">
        <a:lnSpc>
          <a:spcPct val="90000"/>
        </a:lnSpc>
        <a:spcBef>
          <a:spcPct val="25000"/>
        </a:spcBef>
        <a:spcAft>
          <a:spcPct val="0"/>
        </a:spcAft>
        <a:buClr>
          <a:srgbClr val="B2B2B2"/>
        </a:buClr>
        <a:buChar char="–"/>
        <a:defRPr sz="1600">
          <a:solidFill>
            <a:srgbClr val="23405F"/>
          </a:solidFill>
          <a:latin typeface="+mn-lt"/>
        </a:defRPr>
      </a:lvl2pPr>
      <a:lvl3pPr marL="1025525" indent="-204788" algn="l" defTabSz="820738" rtl="0" eaLnBrk="0" fontAlgn="base" hangingPunct="0">
        <a:spcBef>
          <a:spcPct val="20000"/>
        </a:spcBef>
        <a:spcAft>
          <a:spcPct val="0"/>
        </a:spcAft>
        <a:buClr>
          <a:srgbClr val="B2B2B2"/>
        </a:buClr>
        <a:buChar char="•"/>
        <a:defRPr sz="1200">
          <a:solidFill>
            <a:srgbClr val="23405F"/>
          </a:solidFill>
          <a:latin typeface="+mn-lt"/>
        </a:defRPr>
      </a:lvl3pPr>
      <a:lvl4pPr marL="1436688" indent="-206375" algn="l" defTabSz="820738" rtl="0" eaLnBrk="0" fontAlgn="base" hangingPunct="0">
        <a:spcBef>
          <a:spcPct val="20000"/>
        </a:spcBef>
        <a:spcAft>
          <a:spcPct val="0"/>
        </a:spcAft>
        <a:buClr>
          <a:srgbClr val="B2B2B2"/>
        </a:buClr>
        <a:buChar char="–"/>
        <a:defRPr sz="1200">
          <a:solidFill>
            <a:srgbClr val="23405F"/>
          </a:solidFill>
          <a:latin typeface="+mn-lt"/>
        </a:defRPr>
      </a:lvl4pPr>
      <a:lvl5pPr marL="1846263" indent="-204788" algn="l" defTabSz="820738" rtl="0" eaLnBrk="0" fontAlgn="base" hangingPunct="0">
        <a:spcBef>
          <a:spcPct val="20000"/>
        </a:spcBef>
        <a:spcAft>
          <a:spcPct val="0"/>
        </a:spcAft>
        <a:buClr>
          <a:srgbClr val="B2B2B2"/>
        </a:buClr>
        <a:buChar char="»"/>
        <a:defRPr sz="1200">
          <a:solidFill>
            <a:srgbClr val="23405F"/>
          </a:solidFill>
          <a:latin typeface="+mn-lt"/>
        </a:defRPr>
      </a:lvl5pPr>
      <a:lvl6pPr marL="2303463" indent="-204788" algn="l" defTabSz="820738" rtl="0" fontAlgn="base">
        <a:spcBef>
          <a:spcPct val="20000"/>
        </a:spcBef>
        <a:spcAft>
          <a:spcPct val="0"/>
        </a:spcAft>
        <a:buClr>
          <a:srgbClr val="B2B2B2"/>
        </a:buClr>
        <a:buChar char="»"/>
        <a:defRPr sz="1200">
          <a:solidFill>
            <a:srgbClr val="23405F"/>
          </a:solidFill>
          <a:latin typeface="+mn-lt"/>
        </a:defRPr>
      </a:lvl6pPr>
      <a:lvl7pPr marL="2760663" indent="-204788" algn="l" defTabSz="820738" rtl="0" fontAlgn="base">
        <a:spcBef>
          <a:spcPct val="20000"/>
        </a:spcBef>
        <a:spcAft>
          <a:spcPct val="0"/>
        </a:spcAft>
        <a:buClr>
          <a:srgbClr val="B2B2B2"/>
        </a:buClr>
        <a:buChar char="»"/>
        <a:defRPr sz="1200">
          <a:solidFill>
            <a:srgbClr val="23405F"/>
          </a:solidFill>
          <a:latin typeface="+mn-lt"/>
        </a:defRPr>
      </a:lvl7pPr>
      <a:lvl8pPr marL="3217863" indent="-204788" algn="l" defTabSz="820738" rtl="0" fontAlgn="base">
        <a:spcBef>
          <a:spcPct val="20000"/>
        </a:spcBef>
        <a:spcAft>
          <a:spcPct val="0"/>
        </a:spcAft>
        <a:buClr>
          <a:srgbClr val="B2B2B2"/>
        </a:buClr>
        <a:buChar char="»"/>
        <a:defRPr sz="1200">
          <a:solidFill>
            <a:srgbClr val="23405F"/>
          </a:solidFill>
          <a:latin typeface="+mn-lt"/>
        </a:defRPr>
      </a:lvl8pPr>
      <a:lvl9pPr marL="3675063" indent="-204788" algn="l" defTabSz="820738" rtl="0" fontAlgn="base">
        <a:spcBef>
          <a:spcPct val="20000"/>
        </a:spcBef>
        <a:spcAft>
          <a:spcPct val="0"/>
        </a:spcAft>
        <a:buClr>
          <a:srgbClr val="B2B2B2"/>
        </a:buClr>
        <a:buChar char="»"/>
        <a:defRPr sz="1200">
          <a:solidFill>
            <a:srgbClr val="2340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6.wmf"/><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www.maritime.dot.gov/PIDPgrants" TargetMode="External"/><Relationship Id="rId3" Type="http://schemas.openxmlformats.org/officeDocument/2006/relationships/hyperlink" Target="https://www.maritime.dot.gov/grants/marine-highways/marine-highway" TargetMode="External"/><Relationship Id="rId7" Type="http://schemas.openxmlformats.org/officeDocument/2006/relationships/hyperlink" Target="https://www.maritime.dot.gov/grants/capital-construction-fund" TargetMode="External"/><Relationship Id="rId2" Type="http://schemas.openxmlformats.org/officeDocument/2006/relationships/hyperlink" Target="https://www.maritime.dot.gov/grants/federal-grant-assistance/federal-grant-assistance" TargetMode="External"/><Relationship Id="rId1" Type="http://schemas.openxmlformats.org/officeDocument/2006/relationships/slideLayout" Target="../slideLayouts/slideLayout2.xml"/><Relationship Id="rId6" Type="http://schemas.openxmlformats.org/officeDocument/2006/relationships/hyperlink" Target="https://www.maritime.dot.gov/grants/construction-reserve-fund" TargetMode="External"/><Relationship Id="rId5" Type="http://schemas.openxmlformats.org/officeDocument/2006/relationships/hyperlink" Target="https://www.maritime.dot.gov/grants/title-xi/federal-ship-financing-program-title-xi" TargetMode="External"/><Relationship Id="rId4" Type="http://schemas.openxmlformats.org/officeDocument/2006/relationships/hyperlink" Target="https://www.maritime.dot.gov/grants-finances/small-shipyard-grant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50BBBC-A457-4A70-9E7D-E9F3BD14CD1D}"/>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60760" y="0"/>
            <a:ext cx="9143998" cy="6857988"/>
          </a:xfrm>
          <a:prstGeom prst="rect">
            <a:avLst/>
          </a:prstGeom>
          <a:ln>
            <a:noFill/>
          </a:ln>
          <a:effectLst>
            <a:outerShdw blurRad="292100" dist="139700" dir="2700000" algn="tl" rotWithShape="0">
              <a:srgbClr val="333333">
                <a:alpha val="65000"/>
              </a:srgbClr>
            </a:outerShdw>
          </a:effectLst>
        </p:spPr>
      </p:pic>
      <p:sp>
        <p:nvSpPr>
          <p:cNvPr id="10" name="Title 3">
            <a:extLst>
              <a:ext uri="{FF2B5EF4-FFF2-40B4-BE49-F238E27FC236}">
                <a16:creationId xmlns:a16="http://schemas.microsoft.com/office/drawing/2014/main" id="{F385C46A-B9B8-4E56-AB99-76577F549A80}"/>
              </a:ext>
            </a:extLst>
          </p:cNvPr>
          <p:cNvSpPr txBox="1">
            <a:spLocks/>
          </p:cNvSpPr>
          <p:nvPr/>
        </p:nvSpPr>
        <p:spPr bwMode="auto">
          <a:xfrm>
            <a:off x="506245" y="3962400"/>
            <a:ext cx="6656555" cy="477511"/>
          </a:xfrm>
          <a:prstGeom prst="rect">
            <a:avLst/>
          </a:prstGeom>
          <a:noFill/>
          <a:ln w="9525">
            <a:noFill/>
            <a:miter lim="800000"/>
            <a:headEnd/>
            <a:tailEnd/>
          </a:ln>
        </p:spPr>
        <p:txBody>
          <a:bodyPr vert="horz" wrap="square" lIns="82058" tIns="41029" rIns="82058" bIns="41029" numCol="1" anchor="b" anchorCtr="0" compatLnSpc="1">
            <a:prstTxWarp prst="textNoShape">
              <a:avLst/>
            </a:prstTxWarp>
          </a:bodyPr>
          <a:lstStyle>
            <a:lvl1pPr algn="l" defTabSz="820738" rtl="0" eaLnBrk="0" fontAlgn="base" hangingPunct="0">
              <a:lnSpc>
                <a:spcPct val="90000"/>
              </a:lnSpc>
              <a:spcBef>
                <a:spcPct val="0"/>
              </a:spcBef>
              <a:spcAft>
                <a:spcPct val="8000"/>
              </a:spcAft>
              <a:buClr>
                <a:srgbClr val="B2B2B2"/>
              </a:buClr>
              <a:buSzPct val="110000"/>
              <a:tabLst>
                <a:tab pos="6632575" algn="l"/>
              </a:tabLst>
              <a:defRPr sz="2800" b="1">
                <a:solidFill>
                  <a:schemeClr val="bg1"/>
                </a:solidFill>
                <a:latin typeface="+mj-lt"/>
                <a:ea typeface="+mj-ea"/>
                <a:cs typeface="+mj-cs"/>
              </a:defRPr>
            </a:lvl1pPr>
            <a:lvl2pPr algn="l" rtl="0" eaLnBrk="0" fontAlgn="base" hangingPunct="0">
              <a:spcBef>
                <a:spcPct val="0"/>
              </a:spcBef>
              <a:spcAft>
                <a:spcPct val="0"/>
              </a:spcAft>
              <a:tabLst>
                <a:tab pos="6632575" algn="l"/>
              </a:tabLst>
              <a:defRPr sz="2000" b="1">
                <a:solidFill>
                  <a:schemeClr val="bg1"/>
                </a:solidFill>
                <a:latin typeface="Arial" charset="0"/>
              </a:defRPr>
            </a:lvl2pPr>
            <a:lvl3pPr algn="l" rtl="0" eaLnBrk="0" fontAlgn="base" hangingPunct="0">
              <a:spcBef>
                <a:spcPct val="0"/>
              </a:spcBef>
              <a:spcAft>
                <a:spcPct val="0"/>
              </a:spcAft>
              <a:tabLst>
                <a:tab pos="6632575" algn="l"/>
              </a:tabLst>
              <a:defRPr sz="2000" b="1">
                <a:solidFill>
                  <a:schemeClr val="bg1"/>
                </a:solidFill>
                <a:latin typeface="Arial" charset="0"/>
              </a:defRPr>
            </a:lvl3pPr>
            <a:lvl4pPr algn="l" rtl="0" eaLnBrk="0" fontAlgn="base" hangingPunct="0">
              <a:spcBef>
                <a:spcPct val="0"/>
              </a:spcBef>
              <a:spcAft>
                <a:spcPct val="0"/>
              </a:spcAft>
              <a:tabLst>
                <a:tab pos="6632575" algn="l"/>
              </a:tabLst>
              <a:defRPr sz="2000" b="1">
                <a:solidFill>
                  <a:schemeClr val="bg1"/>
                </a:solidFill>
                <a:latin typeface="Arial" charset="0"/>
              </a:defRPr>
            </a:lvl4pPr>
            <a:lvl5pPr algn="l" rtl="0" eaLnBrk="0" fontAlgn="base" hangingPunct="0">
              <a:spcBef>
                <a:spcPct val="0"/>
              </a:spcBef>
              <a:spcAft>
                <a:spcPct val="0"/>
              </a:spcAft>
              <a:tabLst>
                <a:tab pos="6632575" algn="l"/>
              </a:tabLst>
              <a:defRPr sz="2000" b="1">
                <a:solidFill>
                  <a:schemeClr val="bg1"/>
                </a:solidFill>
                <a:latin typeface="Arial" charset="0"/>
              </a:defRPr>
            </a:lvl5pPr>
            <a:lvl6pPr marL="457200" algn="l" rtl="0" fontAlgn="base">
              <a:spcBef>
                <a:spcPct val="0"/>
              </a:spcBef>
              <a:spcAft>
                <a:spcPct val="0"/>
              </a:spcAft>
              <a:tabLst>
                <a:tab pos="6632575" algn="l"/>
              </a:tabLst>
              <a:defRPr sz="2000" b="1">
                <a:solidFill>
                  <a:schemeClr val="bg1"/>
                </a:solidFill>
                <a:latin typeface="Arial" charset="0"/>
              </a:defRPr>
            </a:lvl6pPr>
            <a:lvl7pPr marL="914400" algn="l" rtl="0" fontAlgn="base">
              <a:spcBef>
                <a:spcPct val="0"/>
              </a:spcBef>
              <a:spcAft>
                <a:spcPct val="0"/>
              </a:spcAft>
              <a:tabLst>
                <a:tab pos="6632575" algn="l"/>
              </a:tabLst>
              <a:defRPr sz="2000" b="1">
                <a:solidFill>
                  <a:schemeClr val="bg1"/>
                </a:solidFill>
                <a:latin typeface="Arial" charset="0"/>
              </a:defRPr>
            </a:lvl7pPr>
            <a:lvl8pPr marL="1371600" algn="l" rtl="0" fontAlgn="base">
              <a:spcBef>
                <a:spcPct val="0"/>
              </a:spcBef>
              <a:spcAft>
                <a:spcPct val="0"/>
              </a:spcAft>
              <a:tabLst>
                <a:tab pos="6632575" algn="l"/>
              </a:tabLst>
              <a:defRPr sz="2000" b="1">
                <a:solidFill>
                  <a:schemeClr val="bg1"/>
                </a:solidFill>
                <a:latin typeface="Arial" charset="0"/>
              </a:defRPr>
            </a:lvl8pPr>
            <a:lvl9pPr marL="1828800" algn="l" rtl="0" fontAlgn="base">
              <a:spcBef>
                <a:spcPct val="0"/>
              </a:spcBef>
              <a:spcAft>
                <a:spcPct val="0"/>
              </a:spcAft>
              <a:tabLst>
                <a:tab pos="6632575" algn="l"/>
              </a:tabLst>
              <a:defRPr sz="2000" b="1">
                <a:solidFill>
                  <a:schemeClr val="bg1"/>
                </a:solidFill>
                <a:latin typeface="Arial" charset="0"/>
              </a:defRPr>
            </a:lvl9pPr>
          </a:lstStyle>
          <a:p>
            <a:pPr marL="0" marR="0" lvl="0" indent="0" algn="l" defTabSz="820738" rtl="0" eaLnBrk="0" fontAlgn="base" latinLnBrk="0" hangingPunct="0">
              <a:lnSpc>
                <a:spcPct val="90000"/>
              </a:lnSpc>
              <a:spcBef>
                <a:spcPct val="0"/>
              </a:spcBef>
              <a:spcAft>
                <a:spcPct val="8000"/>
              </a:spcAft>
              <a:buClr>
                <a:srgbClr val="B2B2B2"/>
              </a:buClr>
              <a:buSzPct val="110000"/>
              <a:buFontTx/>
              <a:buNone/>
              <a:tabLst>
                <a:tab pos="6632575" algn="l"/>
              </a:tabLst>
              <a:defRPr/>
            </a:pPr>
            <a:r>
              <a:rPr lang="en-US" kern="0" dirty="0">
                <a:solidFill>
                  <a:srgbClr val="FFFFFF"/>
                </a:solidFill>
                <a:latin typeface="Arial"/>
              </a:rPr>
              <a:t>Pacific Northwest </a:t>
            </a:r>
          </a:p>
          <a:p>
            <a:pPr marL="0" marR="0" lvl="0" indent="0" algn="l" defTabSz="820738" rtl="0" eaLnBrk="0" fontAlgn="base" latinLnBrk="0" hangingPunct="0">
              <a:lnSpc>
                <a:spcPct val="90000"/>
              </a:lnSpc>
              <a:spcBef>
                <a:spcPct val="0"/>
              </a:spcBef>
              <a:spcAft>
                <a:spcPct val="8000"/>
              </a:spcAft>
              <a:buClr>
                <a:srgbClr val="B2B2B2"/>
              </a:buClr>
              <a:buSzPct val="110000"/>
              <a:buFontTx/>
              <a:buNone/>
              <a:tabLst>
                <a:tab pos="6632575" algn="l"/>
              </a:tabLst>
              <a:defRPr/>
            </a:pPr>
            <a:r>
              <a:rPr lang="en-US" kern="0" dirty="0">
                <a:solidFill>
                  <a:srgbClr val="FFFFFF"/>
                </a:solidFill>
                <a:latin typeface="Arial"/>
              </a:rPr>
              <a:t>Regional Roundtable </a:t>
            </a:r>
            <a:endParaRPr kumimoji="0" lang="en-US" b="1" i="0" u="none" strike="noStrike" kern="0" cap="none" spc="0" normalizeH="0" baseline="0" noProof="0" dirty="0">
              <a:ln>
                <a:noFill/>
              </a:ln>
              <a:solidFill>
                <a:srgbClr val="FFFFFF"/>
              </a:solidFill>
              <a:effectLst/>
              <a:uLnTx/>
              <a:uFillTx/>
              <a:latin typeface="Arial"/>
              <a:ea typeface="+mj-ea"/>
              <a:cs typeface="+mj-cs"/>
            </a:endParaRPr>
          </a:p>
        </p:txBody>
      </p:sp>
      <p:sp>
        <p:nvSpPr>
          <p:cNvPr id="11" name="Subtitle 4">
            <a:extLst>
              <a:ext uri="{FF2B5EF4-FFF2-40B4-BE49-F238E27FC236}">
                <a16:creationId xmlns:a16="http://schemas.microsoft.com/office/drawing/2014/main" id="{BA31CF8A-329F-461B-8A1A-9CC5277B6C99}"/>
              </a:ext>
            </a:extLst>
          </p:cNvPr>
          <p:cNvSpPr txBox="1">
            <a:spLocks/>
          </p:cNvSpPr>
          <p:nvPr/>
        </p:nvSpPr>
        <p:spPr bwMode="auto">
          <a:xfrm>
            <a:off x="535422" y="5103095"/>
            <a:ext cx="4097337" cy="1172199"/>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lvl1pPr marL="0" indent="0" algn="l" defTabSz="914400" rtl="0" eaLnBrk="0" fontAlgn="base" hangingPunct="0">
              <a:spcBef>
                <a:spcPct val="0"/>
              </a:spcBef>
              <a:spcAft>
                <a:spcPct val="8000"/>
              </a:spcAft>
              <a:buClr>
                <a:srgbClr val="003366"/>
              </a:buClr>
              <a:buSzPct val="110000"/>
              <a:buFont typeface="Wingdings" pitchFamily="2" charset="2"/>
              <a:buNone/>
              <a:defRPr sz="1600" b="0">
                <a:solidFill>
                  <a:srgbClr val="DDDDDD"/>
                </a:solidFill>
                <a:latin typeface="+mn-lt"/>
                <a:ea typeface="+mn-ea"/>
                <a:cs typeface="+mn-cs"/>
              </a:defRPr>
            </a:lvl1pPr>
            <a:lvl2pPr marL="666750" indent="-257175" algn="l" defTabSz="820738" rtl="0" eaLnBrk="0" fontAlgn="base" hangingPunct="0">
              <a:lnSpc>
                <a:spcPct val="90000"/>
              </a:lnSpc>
              <a:spcBef>
                <a:spcPct val="25000"/>
              </a:spcBef>
              <a:spcAft>
                <a:spcPct val="0"/>
              </a:spcAft>
              <a:buClr>
                <a:srgbClr val="B2B2B2"/>
              </a:buClr>
              <a:buChar char="–"/>
              <a:defRPr sz="1600">
                <a:solidFill>
                  <a:srgbClr val="23405F"/>
                </a:solidFill>
                <a:latin typeface="+mn-lt"/>
              </a:defRPr>
            </a:lvl2pPr>
            <a:lvl3pPr marL="1025525" indent="-204788" algn="l" defTabSz="820738" rtl="0" eaLnBrk="0" fontAlgn="base" hangingPunct="0">
              <a:spcBef>
                <a:spcPct val="20000"/>
              </a:spcBef>
              <a:spcAft>
                <a:spcPct val="0"/>
              </a:spcAft>
              <a:buClr>
                <a:srgbClr val="B2B2B2"/>
              </a:buClr>
              <a:buChar char="•"/>
              <a:defRPr sz="1200">
                <a:solidFill>
                  <a:srgbClr val="23405F"/>
                </a:solidFill>
                <a:latin typeface="+mn-lt"/>
              </a:defRPr>
            </a:lvl3pPr>
            <a:lvl4pPr marL="1436688" indent="-206375" algn="l" defTabSz="820738" rtl="0" eaLnBrk="0" fontAlgn="base" hangingPunct="0">
              <a:spcBef>
                <a:spcPct val="20000"/>
              </a:spcBef>
              <a:spcAft>
                <a:spcPct val="0"/>
              </a:spcAft>
              <a:buClr>
                <a:srgbClr val="B2B2B2"/>
              </a:buClr>
              <a:buChar char="–"/>
              <a:defRPr sz="1200">
                <a:solidFill>
                  <a:srgbClr val="23405F"/>
                </a:solidFill>
                <a:latin typeface="+mn-lt"/>
              </a:defRPr>
            </a:lvl4pPr>
            <a:lvl5pPr marL="1846263" indent="-204788" algn="l" defTabSz="820738" rtl="0" eaLnBrk="0" fontAlgn="base" hangingPunct="0">
              <a:spcBef>
                <a:spcPct val="20000"/>
              </a:spcBef>
              <a:spcAft>
                <a:spcPct val="0"/>
              </a:spcAft>
              <a:buClr>
                <a:srgbClr val="B2B2B2"/>
              </a:buClr>
              <a:buChar char="»"/>
              <a:defRPr sz="1200">
                <a:solidFill>
                  <a:srgbClr val="23405F"/>
                </a:solidFill>
                <a:latin typeface="+mn-lt"/>
              </a:defRPr>
            </a:lvl5pPr>
            <a:lvl6pPr marL="2303463" indent="-204788" algn="l" defTabSz="820738" rtl="0" fontAlgn="base">
              <a:spcBef>
                <a:spcPct val="20000"/>
              </a:spcBef>
              <a:spcAft>
                <a:spcPct val="0"/>
              </a:spcAft>
              <a:buClr>
                <a:srgbClr val="B2B2B2"/>
              </a:buClr>
              <a:buChar char="»"/>
              <a:defRPr sz="1200">
                <a:solidFill>
                  <a:srgbClr val="23405F"/>
                </a:solidFill>
                <a:latin typeface="+mn-lt"/>
              </a:defRPr>
            </a:lvl6pPr>
            <a:lvl7pPr marL="2760663" indent="-204788" algn="l" defTabSz="820738" rtl="0" fontAlgn="base">
              <a:spcBef>
                <a:spcPct val="20000"/>
              </a:spcBef>
              <a:spcAft>
                <a:spcPct val="0"/>
              </a:spcAft>
              <a:buClr>
                <a:srgbClr val="B2B2B2"/>
              </a:buClr>
              <a:buChar char="»"/>
              <a:defRPr sz="1200">
                <a:solidFill>
                  <a:srgbClr val="23405F"/>
                </a:solidFill>
                <a:latin typeface="+mn-lt"/>
              </a:defRPr>
            </a:lvl7pPr>
            <a:lvl8pPr marL="3217863" indent="-204788" algn="l" defTabSz="820738" rtl="0" fontAlgn="base">
              <a:spcBef>
                <a:spcPct val="20000"/>
              </a:spcBef>
              <a:spcAft>
                <a:spcPct val="0"/>
              </a:spcAft>
              <a:buClr>
                <a:srgbClr val="B2B2B2"/>
              </a:buClr>
              <a:buChar char="»"/>
              <a:defRPr sz="1200">
                <a:solidFill>
                  <a:srgbClr val="23405F"/>
                </a:solidFill>
                <a:latin typeface="+mn-lt"/>
              </a:defRPr>
            </a:lvl8pPr>
            <a:lvl9pPr marL="3675063" indent="-204788" algn="l" defTabSz="820738" rtl="0" fontAlgn="base">
              <a:spcBef>
                <a:spcPct val="20000"/>
              </a:spcBef>
              <a:spcAft>
                <a:spcPct val="0"/>
              </a:spcAft>
              <a:buClr>
                <a:srgbClr val="B2B2B2"/>
              </a:buClr>
              <a:buChar char="»"/>
              <a:defRPr sz="1200">
                <a:solidFill>
                  <a:srgbClr val="23405F"/>
                </a:solidFill>
                <a:latin typeface="+mn-lt"/>
              </a:defRPr>
            </a:lvl9pPr>
          </a:lstStyle>
          <a:p>
            <a:pPr marL="0" marR="0" lvl="0" indent="0" algn="l" defTabSz="914400" rtl="0" eaLnBrk="0" fontAlgn="base" latinLnBrk="0" hangingPunct="0">
              <a:lnSpc>
                <a:spcPct val="100000"/>
              </a:lnSpc>
              <a:spcBef>
                <a:spcPct val="0"/>
              </a:spcBef>
              <a:spcAft>
                <a:spcPct val="8000"/>
              </a:spcAft>
              <a:buClr>
                <a:srgbClr val="003366"/>
              </a:buClr>
              <a:buSzPct val="110000"/>
              <a:buFont typeface="Wingdings" pitchFamily="2" charset="2"/>
              <a:buNone/>
              <a:tabLst/>
              <a:defRPr/>
            </a:pPr>
            <a:endParaRPr kumimoji="0" lang="en-US" sz="1600" b="0" i="0" u="none" strike="noStrike" kern="0" cap="none" spc="0" normalizeH="0" baseline="0" dirty="0">
              <a:ln>
                <a:noFill/>
              </a:ln>
              <a:solidFill>
                <a:srgbClr val="DDDDDD"/>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8000"/>
              </a:spcAft>
              <a:buClr>
                <a:srgbClr val="003366"/>
              </a:buClr>
              <a:buSzPct val="110000"/>
              <a:buFont typeface="Wingdings" pitchFamily="2" charset="2"/>
              <a:buNone/>
              <a:tabLst/>
              <a:defRPr/>
            </a:pPr>
            <a:r>
              <a:rPr kumimoji="0" lang="en-US" sz="1600" b="0" i="0" u="none" strike="noStrike" kern="0" cap="none" spc="0" normalizeH="0" baseline="0" dirty="0">
                <a:ln>
                  <a:noFill/>
                </a:ln>
                <a:solidFill>
                  <a:srgbClr val="DDDDDD"/>
                </a:solidFill>
                <a:effectLst/>
                <a:uLnTx/>
                <a:uFillTx/>
                <a:latin typeface="Arial"/>
                <a:ea typeface="+mn-ea"/>
                <a:cs typeface="+mn-cs"/>
              </a:rPr>
              <a:t>Office of Ports &amp; Waterways</a:t>
            </a:r>
            <a:endParaRPr kumimoji="0" lang="en-US" sz="1600" b="0" i="0" u="none" strike="noStrike" kern="0" cap="none" spc="0" normalizeH="0" baseline="0" noProof="0" dirty="0">
              <a:ln>
                <a:noFill/>
              </a:ln>
              <a:solidFill>
                <a:srgbClr val="DDDDDD"/>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8000"/>
              </a:spcAft>
              <a:buClr>
                <a:srgbClr val="003366"/>
              </a:buClr>
              <a:buSzPct val="110000"/>
              <a:buFont typeface="Wingdings" pitchFamily="2" charset="2"/>
              <a:buNone/>
              <a:tabLst/>
              <a:defRPr/>
            </a:pPr>
            <a:r>
              <a:rPr kumimoji="0" lang="en-US" sz="1600" b="0" i="0" u="none" strike="noStrike" kern="0" cap="none" spc="0" normalizeH="0" baseline="0" noProof="0" dirty="0">
                <a:ln>
                  <a:noFill/>
                </a:ln>
                <a:solidFill>
                  <a:srgbClr val="DDDDDD"/>
                </a:solidFill>
                <a:effectLst/>
                <a:uLnTx/>
                <a:uFillTx/>
                <a:latin typeface="Arial"/>
                <a:ea typeface="+mn-ea"/>
                <a:cs typeface="+mn-cs"/>
              </a:rPr>
              <a:t>Maritime Administration</a:t>
            </a:r>
          </a:p>
        </p:txBody>
      </p:sp>
      <p:sp>
        <p:nvSpPr>
          <p:cNvPr id="12" name="Title 3">
            <a:extLst>
              <a:ext uri="{FF2B5EF4-FFF2-40B4-BE49-F238E27FC236}">
                <a16:creationId xmlns:a16="http://schemas.microsoft.com/office/drawing/2014/main" id="{4E115A87-8C5C-4BC6-8065-1ED2D79B7244}"/>
              </a:ext>
            </a:extLst>
          </p:cNvPr>
          <p:cNvSpPr txBox="1">
            <a:spLocks/>
          </p:cNvSpPr>
          <p:nvPr/>
        </p:nvSpPr>
        <p:spPr bwMode="auto">
          <a:xfrm>
            <a:off x="5041936" y="4627889"/>
            <a:ext cx="2307130" cy="477511"/>
          </a:xfrm>
          <a:prstGeom prst="rect">
            <a:avLst/>
          </a:prstGeom>
          <a:noFill/>
          <a:ln w="9525">
            <a:noFill/>
            <a:miter lim="800000"/>
            <a:headEnd/>
            <a:tailEnd/>
          </a:ln>
        </p:spPr>
        <p:txBody>
          <a:bodyPr vert="horz" wrap="square" lIns="82058" tIns="41029" rIns="82058" bIns="41029" numCol="1" anchor="b" anchorCtr="0" compatLnSpc="1">
            <a:prstTxWarp prst="textNoShape">
              <a:avLst/>
            </a:prstTxWarp>
          </a:bodyPr>
          <a:lstStyle>
            <a:lvl1pPr algn="l" defTabSz="820738" rtl="0" eaLnBrk="0" fontAlgn="base" hangingPunct="0">
              <a:lnSpc>
                <a:spcPct val="90000"/>
              </a:lnSpc>
              <a:spcBef>
                <a:spcPct val="0"/>
              </a:spcBef>
              <a:spcAft>
                <a:spcPct val="8000"/>
              </a:spcAft>
              <a:buClr>
                <a:srgbClr val="B2B2B2"/>
              </a:buClr>
              <a:buSzPct val="110000"/>
              <a:tabLst>
                <a:tab pos="6632575" algn="l"/>
              </a:tabLst>
              <a:defRPr sz="2800" b="1">
                <a:solidFill>
                  <a:schemeClr val="bg1"/>
                </a:solidFill>
                <a:latin typeface="+mj-lt"/>
                <a:ea typeface="+mj-ea"/>
                <a:cs typeface="+mj-cs"/>
              </a:defRPr>
            </a:lvl1pPr>
            <a:lvl2pPr algn="l" rtl="0" eaLnBrk="0" fontAlgn="base" hangingPunct="0">
              <a:spcBef>
                <a:spcPct val="0"/>
              </a:spcBef>
              <a:spcAft>
                <a:spcPct val="0"/>
              </a:spcAft>
              <a:tabLst>
                <a:tab pos="6632575" algn="l"/>
              </a:tabLst>
              <a:defRPr sz="2000" b="1">
                <a:solidFill>
                  <a:schemeClr val="bg1"/>
                </a:solidFill>
                <a:latin typeface="Arial" charset="0"/>
              </a:defRPr>
            </a:lvl2pPr>
            <a:lvl3pPr algn="l" rtl="0" eaLnBrk="0" fontAlgn="base" hangingPunct="0">
              <a:spcBef>
                <a:spcPct val="0"/>
              </a:spcBef>
              <a:spcAft>
                <a:spcPct val="0"/>
              </a:spcAft>
              <a:tabLst>
                <a:tab pos="6632575" algn="l"/>
              </a:tabLst>
              <a:defRPr sz="2000" b="1">
                <a:solidFill>
                  <a:schemeClr val="bg1"/>
                </a:solidFill>
                <a:latin typeface="Arial" charset="0"/>
              </a:defRPr>
            </a:lvl3pPr>
            <a:lvl4pPr algn="l" rtl="0" eaLnBrk="0" fontAlgn="base" hangingPunct="0">
              <a:spcBef>
                <a:spcPct val="0"/>
              </a:spcBef>
              <a:spcAft>
                <a:spcPct val="0"/>
              </a:spcAft>
              <a:tabLst>
                <a:tab pos="6632575" algn="l"/>
              </a:tabLst>
              <a:defRPr sz="2000" b="1">
                <a:solidFill>
                  <a:schemeClr val="bg1"/>
                </a:solidFill>
                <a:latin typeface="Arial" charset="0"/>
              </a:defRPr>
            </a:lvl4pPr>
            <a:lvl5pPr algn="l" rtl="0" eaLnBrk="0" fontAlgn="base" hangingPunct="0">
              <a:spcBef>
                <a:spcPct val="0"/>
              </a:spcBef>
              <a:spcAft>
                <a:spcPct val="0"/>
              </a:spcAft>
              <a:tabLst>
                <a:tab pos="6632575" algn="l"/>
              </a:tabLst>
              <a:defRPr sz="2000" b="1">
                <a:solidFill>
                  <a:schemeClr val="bg1"/>
                </a:solidFill>
                <a:latin typeface="Arial" charset="0"/>
              </a:defRPr>
            </a:lvl5pPr>
            <a:lvl6pPr marL="457200" algn="l" rtl="0" fontAlgn="base">
              <a:spcBef>
                <a:spcPct val="0"/>
              </a:spcBef>
              <a:spcAft>
                <a:spcPct val="0"/>
              </a:spcAft>
              <a:tabLst>
                <a:tab pos="6632575" algn="l"/>
              </a:tabLst>
              <a:defRPr sz="2000" b="1">
                <a:solidFill>
                  <a:schemeClr val="bg1"/>
                </a:solidFill>
                <a:latin typeface="Arial" charset="0"/>
              </a:defRPr>
            </a:lvl6pPr>
            <a:lvl7pPr marL="914400" algn="l" rtl="0" fontAlgn="base">
              <a:spcBef>
                <a:spcPct val="0"/>
              </a:spcBef>
              <a:spcAft>
                <a:spcPct val="0"/>
              </a:spcAft>
              <a:tabLst>
                <a:tab pos="6632575" algn="l"/>
              </a:tabLst>
              <a:defRPr sz="2000" b="1">
                <a:solidFill>
                  <a:schemeClr val="bg1"/>
                </a:solidFill>
                <a:latin typeface="Arial" charset="0"/>
              </a:defRPr>
            </a:lvl7pPr>
            <a:lvl8pPr marL="1371600" algn="l" rtl="0" fontAlgn="base">
              <a:spcBef>
                <a:spcPct val="0"/>
              </a:spcBef>
              <a:spcAft>
                <a:spcPct val="0"/>
              </a:spcAft>
              <a:tabLst>
                <a:tab pos="6632575" algn="l"/>
              </a:tabLst>
              <a:defRPr sz="2000" b="1">
                <a:solidFill>
                  <a:schemeClr val="bg1"/>
                </a:solidFill>
                <a:latin typeface="Arial" charset="0"/>
              </a:defRPr>
            </a:lvl8pPr>
            <a:lvl9pPr marL="1828800" algn="l" rtl="0" fontAlgn="base">
              <a:spcBef>
                <a:spcPct val="0"/>
              </a:spcBef>
              <a:spcAft>
                <a:spcPct val="0"/>
              </a:spcAft>
              <a:tabLst>
                <a:tab pos="6632575" algn="l"/>
              </a:tabLst>
              <a:defRPr sz="2000" b="1">
                <a:solidFill>
                  <a:schemeClr val="bg1"/>
                </a:solidFill>
                <a:latin typeface="Arial" charset="0"/>
              </a:defRPr>
            </a:lvl9pPr>
          </a:lstStyle>
          <a:p>
            <a:pPr marL="0" marR="0" lvl="0" indent="0" algn="l" defTabSz="820738" rtl="0" eaLnBrk="0" fontAlgn="base" latinLnBrk="0" hangingPunct="0">
              <a:lnSpc>
                <a:spcPct val="90000"/>
              </a:lnSpc>
              <a:spcBef>
                <a:spcPct val="0"/>
              </a:spcBef>
              <a:spcAft>
                <a:spcPct val="8000"/>
              </a:spcAft>
              <a:buClr>
                <a:srgbClr val="B2B2B2"/>
              </a:buClr>
              <a:buSzPct val="110000"/>
              <a:buFontTx/>
              <a:buNone/>
              <a:tabLst>
                <a:tab pos="6632575" algn="l"/>
              </a:tabLst>
              <a:defRPr/>
            </a:pPr>
            <a:r>
              <a:rPr lang="en-US" sz="2000" b="0" kern="0" dirty="0">
                <a:solidFill>
                  <a:srgbClr val="FFFFFF"/>
                </a:solidFill>
                <a:latin typeface="Arial"/>
              </a:rPr>
              <a:t>July</a:t>
            </a:r>
            <a:r>
              <a:rPr kumimoji="0" lang="en-US" sz="2000" b="0" i="0" u="none" strike="noStrike" kern="0" cap="none" spc="0" normalizeH="0" baseline="0" noProof="0" dirty="0">
                <a:ln>
                  <a:noFill/>
                </a:ln>
                <a:solidFill>
                  <a:srgbClr val="FFFFFF"/>
                </a:solidFill>
                <a:effectLst/>
                <a:uLnTx/>
                <a:uFillTx/>
                <a:latin typeface="Arial"/>
                <a:ea typeface="+mj-ea"/>
                <a:cs typeface="+mj-cs"/>
              </a:rPr>
              <a:t> 28, 2020</a:t>
            </a:r>
          </a:p>
        </p:txBody>
      </p:sp>
    </p:spTree>
    <p:extLst>
      <p:ext uri="{BB962C8B-B14F-4D97-AF65-F5344CB8AC3E}">
        <p14:creationId xmlns:p14="http://schemas.microsoft.com/office/powerpoint/2010/main" val="315109663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83535" y="1973262"/>
            <a:ext cx="9012865" cy="4351338"/>
          </a:xfrm>
        </p:spPr>
        <p:txBody>
          <a:bodyPr>
            <a:normAutofit fontScale="92500" lnSpcReduction="20000"/>
          </a:bodyPr>
          <a:lstStyle/>
          <a:p>
            <a:pPr marL="0" indent="0">
              <a:buNone/>
            </a:pPr>
            <a:r>
              <a:rPr lang="en-US" b="0" dirty="0">
                <a:cs typeface="Helvetica" panose="020B0604020202020204" pitchFamily="34" charset="0"/>
              </a:rPr>
              <a:t>A </a:t>
            </a:r>
            <a:r>
              <a:rPr lang="en-US" dirty="0">
                <a:cs typeface="Helvetica" panose="020B0604020202020204" pitchFamily="34" charset="0"/>
              </a:rPr>
              <a:t>joint initiative </a:t>
            </a:r>
            <a:r>
              <a:rPr lang="en-US" b="0" dirty="0">
                <a:cs typeface="Helvetica" panose="020B0604020202020204" pitchFamily="34" charset="0"/>
              </a:rPr>
              <a:t>between AAPA and MARAD</a:t>
            </a:r>
            <a:endParaRPr lang="en-US" b="0" dirty="0"/>
          </a:p>
          <a:p>
            <a:pPr marL="0" indent="0">
              <a:buNone/>
            </a:pPr>
            <a:r>
              <a:rPr lang="en-US" b="0" dirty="0">
                <a:cs typeface="Helvetica" panose="020B0604020202020204" pitchFamily="34" charset="0"/>
              </a:rPr>
              <a:t>The Toolkit modules can be used to help ports:</a:t>
            </a:r>
          </a:p>
          <a:p>
            <a:pPr lvl="1"/>
            <a:r>
              <a:rPr lang="en-US" dirty="0">
                <a:cs typeface="Helvetica" panose="020B0604020202020204" pitchFamily="34" charset="0"/>
              </a:rPr>
              <a:t>Evaluate port conditions</a:t>
            </a:r>
          </a:p>
          <a:p>
            <a:pPr lvl="1"/>
            <a:r>
              <a:rPr lang="en-US" dirty="0">
                <a:cs typeface="Helvetica" panose="020B0604020202020204" pitchFamily="34" charset="0"/>
              </a:rPr>
              <a:t>Define problems</a:t>
            </a:r>
          </a:p>
          <a:p>
            <a:pPr lvl="1"/>
            <a:r>
              <a:rPr lang="en-US" dirty="0">
                <a:cs typeface="Helvetica" panose="020B0604020202020204" pitchFamily="34" charset="0"/>
              </a:rPr>
              <a:t>Plan thoroughly</a:t>
            </a:r>
          </a:p>
          <a:p>
            <a:pPr lvl="1"/>
            <a:r>
              <a:rPr lang="en-US" dirty="0">
                <a:cs typeface="Helvetica" panose="020B0604020202020204" pitchFamily="34" charset="0"/>
              </a:rPr>
              <a:t>Navigate the preplanning process</a:t>
            </a:r>
          </a:p>
          <a:p>
            <a:pPr lvl="1"/>
            <a:r>
              <a:rPr lang="en-US" dirty="0">
                <a:cs typeface="Helvetica" panose="020B0604020202020204" pitchFamily="34" charset="0"/>
              </a:rPr>
              <a:t>Engage private partners</a:t>
            </a:r>
          </a:p>
          <a:p>
            <a:pPr lvl="1"/>
            <a:r>
              <a:rPr lang="en-US" dirty="0">
                <a:cs typeface="Helvetica" panose="020B0604020202020204" pitchFamily="34" charset="0"/>
              </a:rPr>
              <a:t>Present actionable needs to administrators</a:t>
            </a:r>
          </a:p>
          <a:p>
            <a:pPr lvl="1"/>
            <a:r>
              <a:rPr lang="en-US" dirty="0">
                <a:cs typeface="Helvetica" panose="020B0604020202020204" pitchFamily="34" charset="0"/>
              </a:rPr>
              <a:t>Access available funding</a:t>
            </a:r>
          </a:p>
          <a:p>
            <a:pPr lvl="1"/>
            <a:r>
              <a:rPr lang="en-US" dirty="0">
                <a:cs typeface="Helvetica" panose="020B0604020202020204" pitchFamily="34" charset="0"/>
              </a:rPr>
              <a:t>Complete project</a:t>
            </a:r>
          </a:p>
          <a:p>
            <a:pPr marL="0" indent="0">
              <a:buNone/>
            </a:pPr>
            <a:r>
              <a:rPr lang="en-US" b="0" dirty="0">
                <a:cs typeface="Helvetica" panose="020B0604020202020204" pitchFamily="34" charset="0"/>
              </a:rPr>
              <a:t>Toolkit helps </a:t>
            </a:r>
            <a:r>
              <a:rPr lang="en-US" dirty="0">
                <a:cs typeface="Helvetica" panose="020B0604020202020204" pitchFamily="34" charset="0"/>
              </a:rPr>
              <a:t>ports obtain funding</a:t>
            </a:r>
          </a:p>
          <a:p>
            <a:pPr marL="0" indent="0">
              <a:buNone/>
            </a:pPr>
            <a:r>
              <a:rPr lang="en-US" dirty="0">
                <a:cs typeface="Helvetica" panose="020B0604020202020204" pitchFamily="34" charset="0"/>
              </a:rPr>
              <a:t>ITS Module released 2019</a:t>
            </a:r>
          </a:p>
          <a:p>
            <a:pPr marL="0" indent="0">
              <a:buNone/>
            </a:pPr>
            <a:r>
              <a:rPr lang="en-US" dirty="0">
                <a:cs typeface="Helvetica" panose="020B0604020202020204" pitchFamily="34" charset="0"/>
              </a:rPr>
              <a:t>Marine Highways Module under development</a:t>
            </a:r>
          </a:p>
          <a:p>
            <a:pPr marL="0" indent="0">
              <a:buNone/>
            </a:pPr>
            <a:endParaRPr lang="en-US" sz="1600" u="sng" dirty="0">
              <a:solidFill>
                <a:srgbClr val="0000FF"/>
              </a:solidFill>
            </a:endParaRPr>
          </a:p>
          <a:p>
            <a:pPr marL="0" indent="0">
              <a:buNone/>
            </a:pPr>
            <a:r>
              <a:rPr lang="en-US" sz="1600" u="sng" dirty="0">
                <a:solidFill>
                  <a:srgbClr val="0000FF"/>
                </a:solidFill>
              </a:rPr>
              <a:t>http://www.aapa-ports.org/PPIT</a:t>
            </a:r>
            <a:endParaRPr lang="en-US" sz="1600" dirty="0"/>
          </a:p>
        </p:txBody>
      </p:sp>
      <p:sp>
        <p:nvSpPr>
          <p:cNvPr id="10" name="TextBox 9"/>
          <p:cNvSpPr txBox="1"/>
          <p:nvPr/>
        </p:nvSpPr>
        <p:spPr>
          <a:xfrm>
            <a:off x="0" y="838200"/>
            <a:ext cx="9144000" cy="830997"/>
          </a:xfrm>
          <a:prstGeom prst="rect">
            <a:avLst/>
          </a:prstGeom>
          <a:noFill/>
        </p:spPr>
        <p:txBody>
          <a:bodyPr wrap="square" rtlCol="0">
            <a:spAutoFit/>
          </a:bodyPr>
          <a:lstStyle/>
          <a:p>
            <a:pPr algn="ctr"/>
            <a:r>
              <a:rPr lang="en-US" sz="2800" dirty="0">
                <a:solidFill>
                  <a:srgbClr val="23405F"/>
                </a:solidFill>
                <a:latin typeface="+mj-lt"/>
              </a:rPr>
              <a:t>Port Planning &amp; Investment Toolkit (PPIT) </a:t>
            </a:r>
          </a:p>
          <a:p>
            <a:pPr algn="ctr"/>
            <a:r>
              <a:rPr lang="en-US" sz="2000" i="1" dirty="0">
                <a:solidFill>
                  <a:srgbClr val="23405F"/>
                </a:solidFill>
                <a:latin typeface="+mj-lt"/>
              </a:rPr>
              <a:t>A Maritime Industry Joint Initiative</a:t>
            </a:r>
            <a:endParaRPr lang="en-US" sz="2800" i="1" dirty="0">
              <a:solidFill>
                <a:srgbClr val="23405F"/>
              </a:solidFill>
              <a:latin typeface="+mj-lt"/>
            </a:endParaRPr>
          </a:p>
        </p:txBody>
      </p:sp>
      <p:sp>
        <p:nvSpPr>
          <p:cNvPr id="6" name="Slide Number Placeholder 2"/>
          <p:cNvSpPr txBox="1">
            <a:spLocks/>
          </p:cNvSpPr>
          <p:nvPr/>
        </p:nvSpPr>
        <p:spPr bwMode="auto">
          <a:xfrm>
            <a:off x="8569325" y="6550025"/>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10</a:t>
            </a:fld>
            <a:endParaRPr lang="en-US" dirty="0"/>
          </a:p>
        </p:txBody>
      </p:sp>
      <p:pic>
        <p:nvPicPr>
          <p:cNvPr id="8" name="Picture 7" descr="This image depicts the cover page of the Port Planning and Investment Toolkit." title="Port Planning and Investment Toolkit Cov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5431" y="1869141"/>
            <a:ext cx="3325169" cy="4303059"/>
          </a:xfrm>
          <a:prstGeom prst="rect">
            <a:avLst/>
          </a:prstGeom>
        </p:spPr>
      </p:pic>
    </p:spTree>
    <p:extLst>
      <p:ext uri="{BB962C8B-B14F-4D97-AF65-F5344CB8AC3E}">
        <p14:creationId xmlns:p14="http://schemas.microsoft.com/office/powerpoint/2010/main" val="54451380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tabLst/>
            </a:pPr>
            <a:r>
              <a:rPr lang="en-US" dirty="0"/>
              <a:t>PPIT Sections</a:t>
            </a:r>
          </a:p>
        </p:txBody>
      </p:sp>
      <p:sp>
        <p:nvSpPr>
          <p:cNvPr id="3" name="Slide Number Placeholder 2"/>
          <p:cNvSpPr>
            <a:spLocks noGrp="1"/>
          </p:cNvSpPr>
          <p:nvPr>
            <p:ph type="sldNum" sz="quarter" idx="4294967295"/>
          </p:nvPr>
        </p:nvSpPr>
        <p:spPr>
          <a:xfrm>
            <a:off x="8569325" y="6550025"/>
            <a:ext cx="574675" cy="327025"/>
          </a:xfrm>
        </p:spPr>
        <p:txBody>
          <a:bodyPr/>
          <a:lstStyle/>
          <a:p>
            <a:pPr>
              <a:defRPr/>
            </a:pPr>
            <a:fld id="{80D0DA78-26A6-4FFE-9173-4C762E14D378}" type="slidenum">
              <a:rPr lang="en-US" smtClean="0"/>
              <a:pPr>
                <a:defRPr/>
              </a:pPr>
              <a:t>11</a:t>
            </a:fld>
            <a:endParaRPr lang="en-US" dirty="0"/>
          </a:p>
        </p:txBody>
      </p:sp>
      <p:pic>
        <p:nvPicPr>
          <p:cNvPr id="5" name="Picture 4" descr="Comprehensive Planning includes: &#10;Develop/Refine: Port Vision, Mission, Goals &amp; Objectives&#10;Quantify: Port Capabilities, Needs and Gaps&#10;Engage: Port &amp; Community Stakeholders&#10;Identify: Actions, Developments, Improvements&#10;Assess: Conceivable Impacts&#10;&#10;Project Specific Planning includes: &#10;Planning&#10;Initiate: Project Goals &amp; Objectives&#10;Data Collection&#10;Stakeholder Engagement&#10;Quantify: Existing Conditions&#10;Project Drivers&#10;Project Needs&#10;Form: Project Context&#10;Alternatives Development and Analysis*&#10;Refinement of Reasonable Alternatives&#10;&#10;Feasibility&#10;Measure: Physical and Operational Performance&#10;Market and Financial Performance&#10;Impacts*&#10;Risk &#10;Evaluate: Evaluation Approach&#10;Alternatives Comparison&#10;Recommended Project&#10;&#10;Financing&#10;Strategize: Investment Approach&#10;Project Due Diligence&#10;Credit/Debt Profile&#10;Structure: Business Models&#10;Finance Alternatives&#10;Financial Modeling&#10;Debt Implementation &amp; Management&#10;Public Private Partnerships&#10;Grants &#10;Government Loans&#10;&#10;Implementation and Monitoring/Evaluation are the final steps in the process." title="PPIT Focus: Project Definition Process"/>
          <p:cNvPicPr/>
          <p:nvPr/>
        </p:nvPicPr>
        <p:blipFill>
          <a:blip r:embed="rId3">
            <a:extLst>
              <a:ext uri="{28A0092B-C50C-407E-A947-70E740481C1C}">
                <a14:useLocalDpi xmlns:a14="http://schemas.microsoft.com/office/drawing/2010/main" val="0"/>
              </a:ext>
            </a:extLst>
          </a:blip>
          <a:stretch>
            <a:fillRect/>
          </a:stretch>
        </p:blipFill>
        <p:spPr bwMode="auto">
          <a:xfrm>
            <a:off x="515615" y="760095"/>
            <a:ext cx="3903985" cy="6021705"/>
          </a:xfrm>
          <a:prstGeom prst="rect">
            <a:avLst/>
          </a:prstGeom>
          <a:noFill/>
          <a:ln>
            <a:noFill/>
          </a:ln>
          <a:extLst>
            <a:ext uri="{53640926-AAD7-44D8-BBD7-CCE9431645EC}">
              <a14:shadowObscured xmlns:a14="http://schemas.microsoft.com/office/drawing/2010/main"/>
            </a:ext>
          </a:extLst>
        </p:spPr>
      </p:pic>
      <p:sp>
        <p:nvSpPr>
          <p:cNvPr id="6" name="Content Placeholder 2"/>
          <p:cNvSpPr>
            <a:spLocks noGrp="1"/>
          </p:cNvSpPr>
          <p:nvPr>
            <p:ph idx="1"/>
          </p:nvPr>
        </p:nvSpPr>
        <p:spPr>
          <a:xfrm>
            <a:off x="4876800" y="1981200"/>
            <a:ext cx="3916363" cy="5368925"/>
          </a:xfrm>
        </p:spPr>
        <p:txBody>
          <a:bodyPr>
            <a:normAutofit/>
          </a:bodyPr>
          <a:lstStyle/>
          <a:p>
            <a:r>
              <a:rPr lang="en-US" sz="2400" dirty="0"/>
              <a:t>Planning</a:t>
            </a:r>
          </a:p>
          <a:p>
            <a:r>
              <a:rPr lang="en-US" sz="2400" dirty="0"/>
              <a:t>Feasibility</a:t>
            </a:r>
            <a:endParaRPr lang="en-US" sz="2400" i="1" dirty="0"/>
          </a:p>
          <a:p>
            <a:r>
              <a:rPr lang="en-US" sz="2400" dirty="0"/>
              <a:t>Funding / Financing</a:t>
            </a:r>
          </a:p>
          <a:p>
            <a:r>
              <a:rPr lang="en-US" sz="2400" dirty="0"/>
              <a:t>Implementation</a:t>
            </a:r>
          </a:p>
          <a:p>
            <a:endParaRPr lang="en-US" sz="2400" dirty="0"/>
          </a:p>
          <a:p>
            <a:pPr marL="0" indent="0">
              <a:buNone/>
            </a:pPr>
            <a:endParaRPr lang="en-US" sz="2400" dirty="0"/>
          </a:p>
        </p:txBody>
      </p:sp>
    </p:spTree>
    <p:extLst>
      <p:ext uri="{BB962C8B-B14F-4D97-AF65-F5344CB8AC3E}">
        <p14:creationId xmlns:p14="http://schemas.microsoft.com/office/powerpoint/2010/main" val="96772354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tabLst/>
            </a:pPr>
            <a:r>
              <a:rPr lang="en-US" dirty="0"/>
              <a:t>Port Finance Strategies </a:t>
            </a:r>
          </a:p>
        </p:txBody>
      </p:sp>
      <p:sp>
        <p:nvSpPr>
          <p:cNvPr id="3" name="Slide Number Placeholder 2"/>
          <p:cNvSpPr>
            <a:spLocks noGrp="1"/>
          </p:cNvSpPr>
          <p:nvPr>
            <p:ph type="sldNum" sz="quarter" idx="4294967295"/>
          </p:nvPr>
        </p:nvSpPr>
        <p:spPr>
          <a:xfrm>
            <a:off x="8569325" y="6550025"/>
            <a:ext cx="574675" cy="327025"/>
          </a:xfrm>
        </p:spPr>
        <p:txBody>
          <a:bodyPr/>
          <a:lstStyle/>
          <a:p>
            <a:pPr>
              <a:defRPr/>
            </a:pPr>
            <a:fld id="{80D0DA78-26A6-4FFE-9173-4C762E14D378}" type="slidenum">
              <a:rPr lang="en-US" smtClean="0"/>
              <a:pPr>
                <a:defRPr/>
              </a:pPr>
              <a:t>12</a:t>
            </a:fld>
            <a:endParaRPr lang="en-US" dirty="0"/>
          </a:p>
        </p:txBody>
      </p:sp>
      <p:pic>
        <p:nvPicPr>
          <p:cNvPr id="5" name="Picture 4" title="Port finance strategies"/>
          <p:cNvPicPr/>
          <p:nvPr/>
        </p:nvPicPr>
        <p:blipFill rotWithShape="1">
          <a:blip r:embed="rId3">
            <a:extLst>
              <a:ext uri="{28A0092B-C50C-407E-A947-70E740481C1C}">
                <a14:useLocalDpi xmlns:a14="http://schemas.microsoft.com/office/drawing/2010/main" val="0"/>
              </a:ext>
            </a:extLst>
          </a:blip>
          <a:srcRect r="3326"/>
          <a:stretch/>
        </p:blipFill>
        <p:spPr bwMode="auto">
          <a:xfrm>
            <a:off x="685800" y="1600200"/>
            <a:ext cx="7924800" cy="3886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42029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tabLst/>
            </a:pPr>
            <a:r>
              <a:rPr lang="en-US" dirty="0"/>
              <a:t>Iterative Modeling Process</a:t>
            </a:r>
          </a:p>
        </p:txBody>
      </p:sp>
      <p:sp>
        <p:nvSpPr>
          <p:cNvPr id="3" name="Slide Number Placeholder 2"/>
          <p:cNvSpPr>
            <a:spLocks noGrp="1"/>
          </p:cNvSpPr>
          <p:nvPr>
            <p:ph type="sldNum" sz="quarter" idx="4294967295"/>
          </p:nvPr>
        </p:nvSpPr>
        <p:spPr>
          <a:xfrm>
            <a:off x="8569325" y="6550025"/>
            <a:ext cx="574675" cy="327025"/>
          </a:xfrm>
        </p:spPr>
        <p:txBody>
          <a:bodyPr/>
          <a:lstStyle/>
          <a:p>
            <a:pPr>
              <a:defRPr/>
            </a:pPr>
            <a:fld id="{80D0DA78-26A6-4FFE-9173-4C762E14D378}" type="slidenum">
              <a:rPr lang="en-US" smtClean="0"/>
              <a:pPr>
                <a:defRPr/>
              </a:pPr>
              <a:t>13</a:t>
            </a:fld>
            <a:endParaRPr lang="en-US" dirty="0"/>
          </a:p>
        </p:txBody>
      </p:sp>
      <p:pic>
        <p:nvPicPr>
          <p:cNvPr id="5" name="Picture 4" descr="Revenue Forecast to Capital Planning to Debt Management to Financial Policies, all of which feedback to the previous processes." title="Interative Modeling Process"/>
          <p:cNvPicPr/>
          <p:nvPr/>
        </p:nvPicPr>
        <p:blipFill>
          <a:blip r:embed="rId3" cstate="print">
            <a:extLst>
              <a:ext uri="{28A0092B-C50C-407E-A947-70E740481C1C}">
                <a14:useLocalDpi xmlns:a14="http://schemas.microsoft.com/office/drawing/2010/main" val="0"/>
              </a:ext>
            </a:extLst>
          </a:blip>
          <a:stretch>
            <a:fillRect/>
          </a:stretch>
        </p:blipFill>
        <p:spPr>
          <a:xfrm>
            <a:off x="533399" y="1524000"/>
            <a:ext cx="8035925" cy="3886200"/>
          </a:xfrm>
          <a:prstGeom prst="rect">
            <a:avLst/>
          </a:prstGeom>
        </p:spPr>
      </p:pic>
    </p:spTree>
    <p:extLst>
      <p:ext uri="{BB962C8B-B14F-4D97-AF65-F5344CB8AC3E}">
        <p14:creationId xmlns:p14="http://schemas.microsoft.com/office/powerpoint/2010/main" val="18350768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tabLst/>
            </a:pPr>
            <a:r>
              <a:rPr lang="en-US" dirty="0"/>
              <a:t>Public-Private Partnerships</a:t>
            </a:r>
          </a:p>
        </p:txBody>
      </p:sp>
      <p:sp>
        <p:nvSpPr>
          <p:cNvPr id="3" name="Slide Number Placeholder 2"/>
          <p:cNvSpPr>
            <a:spLocks noGrp="1"/>
          </p:cNvSpPr>
          <p:nvPr>
            <p:ph type="sldNum" sz="quarter" idx="4294967295"/>
          </p:nvPr>
        </p:nvSpPr>
        <p:spPr>
          <a:xfrm>
            <a:off x="8569325" y="6550025"/>
            <a:ext cx="574675" cy="327025"/>
          </a:xfrm>
        </p:spPr>
        <p:txBody>
          <a:bodyPr/>
          <a:lstStyle/>
          <a:p>
            <a:pPr>
              <a:defRPr/>
            </a:pPr>
            <a:fld id="{80D0DA78-26A6-4FFE-9173-4C762E14D378}" type="slidenum">
              <a:rPr lang="en-US" smtClean="0"/>
              <a:pPr>
                <a:defRPr/>
              </a:pPr>
              <a:t>14</a:t>
            </a:fld>
            <a:endParaRPr lang="en-US" dirty="0"/>
          </a:p>
        </p:txBody>
      </p:sp>
      <p:pic>
        <p:nvPicPr>
          <p:cNvPr id="5" name="Picture 4" descr="The P3 process progresses as follows: analysis and valuation, transaction development, and transaction execution." title="The P3 process: valuation, development, and execution"/>
          <p:cNvPicPr/>
          <p:nvPr/>
        </p:nvPicPr>
        <p:blipFill rotWithShape="1">
          <a:blip r:embed="rId3" cstate="print">
            <a:extLst>
              <a:ext uri="{28A0092B-C50C-407E-A947-70E740481C1C}">
                <a14:useLocalDpi xmlns:a14="http://schemas.microsoft.com/office/drawing/2010/main" val="0"/>
              </a:ext>
            </a:extLst>
          </a:blip>
          <a:srcRect/>
          <a:stretch/>
        </p:blipFill>
        <p:spPr bwMode="auto">
          <a:xfrm>
            <a:off x="4257805" y="4953000"/>
            <a:ext cx="2295395" cy="1752600"/>
          </a:xfrm>
          <a:prstGeom prst="rect">
            <a:avLst/>
          </a:prstGeom>
          <a:ln>
            <a:noFill/>
          </a:ln>
          <a:extLst>
            <a:ext uri="{53640926-AAD7-44D8-BBD7-CCE9431645EC}">
              <a14:shadowObscured xmlns:a14="http://schemas.microsoft.com/office/drawing/2010/main"/>
            </a:ext>
          </a:extLst>
        </p:spPr>
      </p:pic>
      <p:pic>
        <p:nvPicPr>
          <p:cNvPr id="6" name="Picture 5" title="P3 key objectives"/>
          <p:cNvPicPr/>
          <p:nvPr/>
        </p:nvPicPr>
        <p:blipFill>
          <a:blip r:embed="rId4" cstate="print">
            <a:extLst>
              <a:ext uri="{28A0092B-C50C-407E-A947-70E740481C1C}">
                <a14:useLocalDpi xmlns:a14="http://schemas.microsoft.com/office/drawing/2010/main" val="0"/>
              </a:ext>
            </a:extLst>
          </a:blip>
          <a:stretch>
            <a:fillRect/>
          </a:stretch>
        </p:blipFill>
        <p:spPr>
          <a:xfrm>
            <a:off x="228600" y="765260"/>
            <a:ext cx="2286000" cy="5953443"/>
          </a:xfrm>
          <a:prstGeom prst="rect">
            <a:avLst/>
          </a:prstGeom>
        </p:spPr>
      </p:pic>
      <p:pic>
        <p:nvPicPr>
          <p:cNvPr id="7" name="Picture 6" descr="Summarizes the continuum of P3 approaches from purely pricate sector to purely governmental." title="Project delivery models"/>
          <p:cNvPicPr/>
          <p:nvPr/>
        </p:nvPicPr>
        <p:blipFill>
          <a:blip r:embed="rId5" cstate="print">
            <a:extLst>
              <a:ext uri="{28A0092B-C50C-407E-A947-70E740481C1C}">
                <a14:useLocalDpi xmlns:a14="http://schemas.microsoft.com/office/drawing/2010/main" val="0"/>
              </a:ext>
            </a:extLst>
          </a:blip>
          <a:stretch>
            <a:fillRect/>
          </a:stretch>
        </p:blipFill>
        <p:spPr>
          <a:xfrm>
            <a:off x="2743200" y="920416"/>
            <a:ext cx="6172200" cy="3956384"/>
          </a:xfrm>
          <a:prstGeom prst="rect">
            <a:avLst/>
          </a:prstGeom>
        </p:spPr>
      </p:pic>
    </p:spTree>
    <p:extLst>
      <p:ext uri="{BB962C8B-B14F-4D97-AF65-F5344CB8AC3E}">
        <p14:creationId xmlns:p14="http://schemas.microsoft.com/office/powerpoint/2010/main" val="112122078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image presents a logic map of a marine terminal by depicting the interactions between terminal operations, transportation networks, commercial entities, regulatory and administrative agencies, transporters, and technologies at play." title="Port Interaction Diagram - Technology Interactions Depic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556" y="1261404"/>
            <a:ext cx="6960889" cy="5460073"/>
          </a:xfrm>
          <a:prstGeom prst="rect">
            <a:avLst/>
          </a:prstGeom>
        </p:spPr>
      </p:pic>
      <p:sp>
        <p:nvSpPr>
          <p:cNvPr id="2" name="Title 1">
            <a:extLst>
              <a:ext uri="{FF2B5EF4-FFF2-40B4-BE49-F238E27FC236}">
                <a16:creationId xmlns:a16="http://schemas.microsoft.com/office/drawing/2014/main" id="{B59BA5F9-05C8-409F-ABD5-EE71170BB558}"/>
              </a:ext>
            </a:extLst>
          </p:cNvPr>
          <p:cNvSpPr>
            <a:spLocks noGrp="1"/>
          </p:cNvSpPr>
          <p:nvPr>
            <p:ph type="title"/>
          </p:nvPr>
        </p:nvSpPr>
        <p:spPr/>
        <p:txBody>
          <a:bodyPr/>
          <a:lstStyle/>
          <a:p>
            <a:r>
              <a:rPr lang="en-US" dirty="0"/>
              <a:t>Technology Interactions at a Port Terminal</a:t>
            </a:r>
          </a:p>
        </p:txBody>
      </p:sp>
      <p:sp>
        <p:nvSpPr>
          <p:cNvPr id="5" name="Slide Number Placeholder 2"/>
          <p:cNvSpPr txBox="1">
            <a:spLocks/>
          </p:cNvSpPr>
          <p:nvPr/>
        </p:nvSpPr>
        <p:spPr bwMode="auto">
          <a:xfrm>
            <a:off x="8569325" y="6550025"/>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15</a:t>
            </a:fld>
            <a:endParaRPr lang="en-US" dirty="0"/>
          </a:p>
        </p:txBody>
      </p:sp>
    </p:spTree>
    <p:extLst>
      <p:ext uri="{BB962C8B-B14F-4D97-AF65-F5344CB8AC3E}">
        <p14:creationId xmlns:p14="http://schemas.microsoft.com/office/powerpoint/2010/main" val="31959227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008F345-272B-4070-AF26-BA172EEA2059}" type="slidenum">
              <a:rPr lang="en-US" noProof="0" smtClean="0"/>
              <a:pPr/>
              <a:t>16</a:t>
            </a:fld>
            <a:endParaRPr lang="en-US" noProof="0" dirty="0"/>
          </a:p>
        </p:txBody>
      </p:sp>
      <p:sp>
        <p:nvSpPr>
          <p:cNvPr id="11" name="Content Placeholder 10"/>
          <p:cNvSpPr>
            <a:spLocks noGrp="1"/>
          </p:cNvSpPr>
          <p:nvPr>
            <p:ph sz="half" idx="1"/>
          </p:nvPr>
        </p:nvSpPr>
        <p:spPr>
          <a:xfrm>
            <a:off x="744631" y="1295400"/>
            <a:ext cx="7654738" cy="4351338"/>
          </a:xfrm>
        </p:spPr>
        <p:txBody>
          <a:bodyPr>
            <a:normAutofit/>
          </a:bodyPr>
          <a:lstStyle/>
          <a:p>
            <a:pPr marL="0" indent="0">
              <a:buNone/>
            </a:pPr>
            <a:r>
              <a:rPr lang="en-US" sz="2200" dirty="0"/>
              <a:t>PPIT and </a:t>
            </a:r>
            <a:r>
              <a:rPr lang="en-US" sz="2200" dirty="0" err="1"/>
              <a:t>ePrimer</a:t>
            </a:r>
            <a:r>
              <a:rPr lang="en-US" sz="2200" dirty="0"/>
              <a:t> ITS for Port Operations Module online</a:t>
            </a:r>
          </a:p>
          <a:p>
            <a:endParaRPr lang="en-US" sz="2000" dirty="0"/>
          </a:p>
          <a:p>
            <a:r>
              <a:rPr lang="en-US" sz="2000" dirty="0"/>
              <a:t>PPIT information, updates, and resources are available at:</a:t>
            </a:r>
          </a:p>
          <a:p>
            <a:pPr lvl="1"/>
            <a:r>
              <a:rPr lang="en-US" sz="2000" dirty="0"/>
              <a:t>AAPA website at </a:t>
            </a:r>
            <a:r>
              <a:rPr lang="en-US" sz="2000" u="sng" dirty="0">
                <a:solidFill>
                  <a:srgbClr val="0000FF"/>
                </a:solidFill>
              </a:rPr>
              <a:t>http://www.aapa-ports.org/PPIT</a:t>
            </a:r>
            <a:r>
              <a:rPr lang="en-US" sz="2000" dirty="0"/>
              <a:t> </a:t>
            </a:r>
          </a:p>
          <a:p>
            <a:pPr marL="443770" lvl="1" indent="0">
              <a:buNone/>
            </a:pPr>
            <a:endParaRPr lang="en-US" sz="2000" dirty="0"/>
          </a:p>
          <a:p>
            <a:r>
              <a:rPr lang="en-US" sz="2000" dirty="0"/>
              <a:t>ITS Professional Capacity Building Program – ITS </a:t>
            </a:r>
            <a:r>
              <a:rPr lang="en-US" sz="2000" dirty="0" err="1"/>
              <a:t>ePrimer</a:t>
            </a:r>
            <a:r>
              <a:rPr lang="en-US" sz="2000" dirty="0"/>
              <a:t> Modules at </a:t>
            </a:r>
            <a:r>
              <a:rPr lang="en-US" sz="2000" b="0" u="sng" dirty="0">
                <a:solidFill>
                  <a:srgbClr val="0000FF"/>
                </a:solidFill>
              </a:rPr>
              <a:t>https://www.pcb.its.dot.gov/eprimer/default.aspx</a:t>
            </a:r>
          </a:p>
          <a:p>
            <a:pPr lvl="1"/>
            <a:endParaRPr lang="en-US" sz="1765" dirty="0"/>
          </a:p>
          <a:p>
            <a:endParaRPr lang="en-US" sz="2118" dirty="0"/>
          </a:p>
        </p:txBody>
      </p:sp>
      <p:sp>
        <p:nvSpPr>
          <p:cNvPr id="5" name="Slide Number Placeholder 2"/>
          <p:cNvSpPr txBox="1">
            <a:spLocks/>
          </p:cNvSpPr>
          <p:nvPr/>
        </p:nvSpPr>
        <p:spPr bwMode="auto">
          <a:xfrm>
            <a:off x="8569325" y="6550025"/>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16</a:t>
            </a:fld>
            <a:endParaRPr lang="en-US" dirty="0"/>
          </a:p>
        </p:txBody>
      </p:sp>
      <p:sp>
        <p:nvSpPr>
          <p:cNvPr id="6" name="Title 1">
            <a:extLst/>
          </p:cNvPr>
          <p:cNvSpPr txBox="1">
            <a:spLocks/>
          </p:cNvSpPr>
          <p:nvPr/>
        </p:nvSpPr>
        <p:spPr bwMode="auto">
          <a:xfrm>
            <a:off x="382588" y="0"/>
            <a:ext cx="7170607" cy="6985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lvl1pPr algn="l" rtl="0" eaLnBrk="0" fontAlgn="base" hangingPunct="0">
              <a:spcBef>
                <a:spcPct val="0"/>
              </a:spcBef>
              <a:spcAft>
                <a:spcPct val="0"/>
              </a:spcAft>
              <a:tabLst>
                <a:tab pos="6632575" algn="l"/>
              </a:tabLst>
              <a:defRPr sz="2000" b="1">
                <a:solidFill>
                  <a:schemeClr val="bg1"/>
                </a:solidFill>
                <a:latin typeface="+mj-lt"/>
                <a:ea typeface="+mj-ea"/>
                <a:cs typeface="+mj-cs"/>
              </a:defRPr>
            </a:lvl1pPr>
            <a:lvl2pPr algn="l" rtl="0" eaLnBrk="0" fontAlgn="base" hangingPunct="0">
              <a:spcBef>
                <a:spcPct val="0"/>
              </a:spcBef>
              <a:spcAft>
                <a:spcPct val="0"/>
              </a:spcAft>
              <a:tabLst>
                <a:tab pos="6632575" algn="l"/>
              </a:tabLst>
              <a:defRPr sz="2000" b="1">
                <a:solidFill>
                  <a:schemeClr val="bg1"/>
                </a:solidFill>
                <a:latin typeface="Arial" charset="0"/>
              </a:defRPr>
            </a:lvl2pPr>
            <a:lvl3pPr algn="l" rtl="0" eaLnBrk="0" fontAlgn="base" hangingPunct="0">
              <a:spcBef>
                <a:spcPct val="0"/>
              </a:spcBef>
              <a:spcAft>
                <a:spcPct val="0"/>
              </a:spcAft>
              <a:tabLst>
                <a:tab pos="6632575" algn="l"/>
              </a:tabLst>
              <a:defRPr sz="2000" b="1">
                <a:solidFill>
                  <a:schemeClr val="bg1"/>
                </a:solidFill>
                <a:latin typeface="Arial" charset="0"/>
              </a:defRPr>
            </a:lvl3pPr>
            <a:lvl4pPr algn="l" rtl="0" eaLnBrk="0" fontAlgn="base" hangingPunct="0">
              <a:spcBef>
                <a:spcPct val="0"/>
              </a:spcBef>
              <a:spcAft>
                <a:spcPct val="0"/>
              </a:spcAft>
              <a:tabLst>
                <a:tab pos="6632575" algn="l"/>
              </a:tabLst>
              <a:defRPr sz="2000" b="1">
                <a:solidFill>
                  <a:schemeClr val="bg1"/>
                </a:solidFill>
                <a:latin typeface="Arial" charset="0"/>
              </a:defRPr>
            </a:lvl4pPr>
            <a:lvl5pPr algn="l" rtl="0" eaLnBrk="0" fontAlgn="base" hangingPunct="0">
              <a:spcBef>
                <a:spcPct val="0"/>
              </a:spcBef>
              <a:spcAft>
                <a:spcPct val="0"/>
              </a:spcAft>
              <a:tabLst>
                <a:tab pos="6632575" algn="l"/>
              </a:tabLst>
              <a:defRPr sz="2000" b="1">
                <a:solidFill>
                  <a:schemeClr val="bg1"/>
                </a:solidFill>
                <a:latin typeface="Arial" charset="0"/>
              </a:defRPr>
            </a:lvl5pPr>
            <a:lvl6pPr marL="457200" algn="l" rtl="0" fontAlgn="base">
              <a:spcBef>
                <a:spcPct val="0"/>
              </a:spcBef>
              <a:spcAft>
                <a:spcPct val="0"/>
              </a:spcAft>
              <a:tabLst>
                <a:tab pos="6632575" algn="l"/>
              </a:tabLst>
              <a:defRPr sz="2000" b="1">
                <a:solidFill>
                  <a:schemeClr val="bg1"/>
                </a:solidFill>
                <a:latin typeface="Arial" charset="0"/>
              </a:defRPr>
            </a:lvl6pPr>
            <a:lvl7pPr marL="914400" algn="l" rtl="0" fontAlgn="base">
              <a:spcBef>
                <a:spcPct val="0"/>
              </a:spcBef>
              <a:spcAft>
                <a:spcPct val="0"/>
              </a:spcAft>
              <a:tabLst>
                <a:tab pos="6632575" algn="l"/>
              </a:tabLst>
              <a:defRPr sz="2000" b="1">
                <a:solidFill>
                  <a:schemeClr val="bg1"/>
                </a:solidFill>
                <a:latin typeface="Arial" charset="0"/>
              </a:defRPr>
            </a:lvl7pPr>
            <a:lvl8pPr marL="1371600" algn="l" rtl="0" fontAlgn="base">
              <a:spcBef>
                <a:spcPct val="0"/>
              </a:spcBef>
              <a:spcAft>
                <a:spcPct val="0"/>
              </a:spcAft>
              <a:tabLst>
                <a:tab pos="6632575" algn="l"/>
              </a:tabLst>
              <a:defRPr sz="2000" b="1">
                <a:solidFill>
                  <a:schemeClr val="bg1"/>
                </a:solidFill>
                <a:latin typeface="Arial" charset="0"/>
              </a:defRPr>
            </a:lvl8pPr>
            <a:lvl9pPr marL="1828800" algn="l" rtl="0" fontAlgn="base">
              <a:spcBef>
                <a:spcPct val="0"/>
              </a:spcBef>
              <a:spcAft>
                <a:spcPct val="0"/>
              </a:spcAft>
              <a:tabLst>
                <a:tab pos="6632575" algn="l"/>
              </a:tabLst>
              <a:defRPr sz="2000" b="1">
                <a:solidFill>
                  <a:schemeClr val="bg1"/>
                </a:solidFill>
                <a:latin typeface="Arial" charset="0"/>
              </a:defRPr>
            </a:lvl9pPr>
          </a:lstStyle>
          <a:p>
            <a:r>
              <a:rPr lang="en-US" kern="0" dirty="0"/>
              <a:t>PPIT and </a:t>
            </a:r>
            <a:r>
              <a:rPr lang="en-US" kern="0" dirty="0" err="1"/>
              <a:t>ePrimer</a:t>
            </a:r>
            <a:r>
              <a:rPr lang="en-US" kern="0" dirty="0"/>
              <a:t> Modules</a:t>
            </a:r>
          </a:p>
        </p:txBody>
      </p:sp>
    </p:spTree>
    <p:extLst>
      <p:ext uri="{BB962C8B-B14F-4D97-AF65-F5344CB8AC3E}">
        <p14:creationId xmlns:p14="http://schemas.microsoft.com/office/powerpoint/2010/main" val="73428378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txBox="1">
            <a:spLocks/>
          </p:cNvSpPr>
          <p:nvPr/>
        </p:nvSpPr>
        <p:spPr bwMode="auto">
          <a:xfrm>
            <a:off x="8569325" y="6550025"/>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17</a:t>
            </a:fld>
            <a:endParaRPr lang="en-US" dirty="0"/>
          </a:p>
        </p:txBody>
      </p:sp>
      <p:sp>
        <p:nvSpPr>
          <p:cNvPr id="5" name="Content Placeholder 2"/>
          <p:cNvSpPr>
            <a:spLocks noGrp="1"/>
          </p:cNvSpPr>
          <p:nvPr>
            <p:ph idx="1"/>
          </p:nvPr>
        </p:nvSpPr>
        <p:spPr>
          <a:xfrm>
            <a:off x="304800" y="1066800"/>
            <a:ext cx="8410575" cy="5368925"/>
          </a:xfrm>
        </p:spPr>
        <p:txBody>
          <a:bodyPr>
            <a:normAutofit fontScale="85000" lnSpcReduction="10000"/>
          </a:bodyPr>
          <a:lstStyle/>
          <a:p>
            <a:r>
              <a:rPr lang="en-US" dirty="0"/>
              <a:t>Infrastructure For Rebuilding America (INFRA) </a:t>
            </a:r>
          </a:p>
          <a:p>
            <a:pPr lvl="1"/>
            <a:r>
              <a:rPr lang="en-US" sz="1500" u="sng" dirty="0">
                <a:solidFill>
                  <a:srgbClr val="0000FF"/>
                </a:solidFill>
              </a:rPr>
              <a:t>https://www.transportation.gov/buildamerica/infragrants</a:t>
            </a:r>
          </a:p>
          <a:p>
            <a:r>
              <a:rPr lang="en-US" kern="1200" dirty="0"/>
              <a:t>Better Utilizing Investments to Leverage Development (BUILD) </a:t>
            </a:r>
            <a:endParaRPr lang="en-US" dirty="0"/>
          </a:p>
          <a:p>
            <a:pPr lvl="1"/>
            <a:r>
              <a:rPr lang="en-US" sz="1500" u="sng" kern="1200" dirty="0">
                <a:solidFill>
                  <a:srgbClr val="0000FF"/>
                </a:solidFill>
              </a:rPr>
              <a:t>https://www.transportation.gov/BUILDgrants</a:t>
            </a:r>
            <a:endParaRPr lang="en-US" sz="1500" u="sng" dirty="0">
              <a:solidFill>
                <a:srgbClr val="0000FF"/>
              </a:solidFill>
            </a:endParaRPr>
          </a:p>
          <a:p>
            <a:r>
              <a:rPr lang="en-US" dirty="0"/>
              <a:t>Port Infrastructure Development Program (PIDP) </a:t>
            </a:r>
          </a:p>
          <a:p>
            <a:pPr lvl="1"/>
            <a:r>
              <a:rPr lang="en-US" sz="1500" u="sng" dirty="0">
                <a:solidFill>
                  <a:srgbClr val="0000FF"/>
                </a:solidFill>
              </a:rPr>
              <a:t>https://www.maritime.dot.gov/PIDPgrants</a:t>
            </a:r>
          </a:p>
          <a:p>
            <a:r>
              <a:rPr lang="en-US" dirty="0"/>
              <a:t>Transportation Infrastructure Finance and Innovation Act (TIFIA)</a:t>
            </a:r>
          </a:p>
          <a:p>
            <a:pPr lvl="1"/>
            <a:r>
              <a:rPr lang="en-US" sz="1500" u="sng" dirty="0">
                <a:solidFill>
                  <a:srgbClr val="0000FF"/>
                </a:solidFill>
              </a:rPr>
              <a:t>https://www.transportation.gov/buildamerica/financing/tifia</a:t>
            </a:r>
          </a:p>
          <a:p>
            <a:r>
              <a:rPr lang="en-US" dirty="0"/>
              <a:t>Railroad Rehabilitation &amp; Improvement Financing (RRIF)</a:t>
            </a:r>
          </a:p>
          <a:p>
            <a:pPr lvl="1"/>
            <a:r>
              <a:rPr lang="en-US" sz="1500" u="sng" dirty="0">
                <a:solidFill>
                  <a:srgbClr val="0000FF"/>
                </a:solidFill>
              </a:rPr>
              <a:t>https://www.transportation.gov/buildamerica/financing/rrif/railroad-rehabilitation-improvement-financing-rrif</a:t>
            </a:r>
          </a:p>
          <a:p>
            <a:r>
              <a:rPr lang="en-US" dirty="0"/>
              <a:t>Private Activity Bonds (PABs)</a:t>
            </a:r>
          </a:p>
          <a:p>
            <a:pPr lvl="1"/>
            <a:r>
              <a:rPr lang="en-US" sz="1500" u="sng" dirty="0">
                <a:solidFill>
                  <a:srgbClr val="0000FF"/>
                </a:solidFill>
              </a:rPr>
              <a:t>https://www.transportation.gov/buildamerica/financing/private-activity-bonds-pabs/private-activity-bonds</a:t>
            </a:r>
          </a:p>
          <a:p>
            <a:r>
              <a:rPr lang="en-US" dirty="0"/>
              <a:t>Port Conveyance Program</a:t>
            </a:r>
          </a:p>
          <a:p>
            <a:pPr lvl="1"/>
            <a:r>
              <a:rPr lang="en-US" sz="1500" u="sng" dirty="0">
                <a:solidFill>
                  <a:srgbClr val="0000FF"/>
                </a:solidFill>
              </a:rPr>
              <a:t>https://www.maritime.dot.gov/ports/port-conveyance/port-conveyance</a:t>
            </a:r>
          </a:p>
          <a:p>
            <a:r>
              <a:rPr lang="en-US" kern="1200" dirty="0"/>
              <a:t>America’s Marine Highway (AMH) </a:t>
            </a:r>
            <a:endParaRPr lang="en-US" dirty="0"/>
          </a:p>
          <a:p>
            <a:pPr lvl="1"/>
            <a:r>
              <a:rPr lang="en-US" sz="1500" u="sng" dirty="0">
                <a:solidFill>
                  <a:srgbClr val="0000FF"/>
                </a:solidFill>
              </a:rPr>
              <a:t>https://www.maritime.dot.gov/grants/marine-highways/marine-highway</a:t>
            </a:r>
          </a:p>
          <a:p>
            <a:r>
              <a:rPr lang="en-US" dirty="0"/>
              <a:t>Advanced Transportation and Congestion Management Technologies Deployment (ATCMTD)  </a:t>
            </a:r>
          </a:p>
          <a:p>
            <a:pPr lvl="1"/>
            <a:r>
              <a:rPr lang="en-US" sz="1500" u="sng" dirty="0">
                <a:solidFill>
                  <a:srgbClr val="0000FF"/>
                </a:solidFill>
              </a:rPr>
              <a:t>https://www.fhwa.dot.gov/fastact/factsheets/advtranscongmgmtfs.cfm</a:t>
            </a:r>
          </a:p>
          <a:p>
            <a:pPr marL="0" indent="0">
              <a:buNone/>
            </a:pPr>
            <a:endParaRPr lang="en-US" dirty="0"/>
          </a:p>
        </p:txBody>
      </p:sp>
      <p:sp>
        <p:nvSpPr>
          <p:cNvPr id="7" name="Title 3"/>
          <p:cNvSpPr>
            <a:spLocks noGrp="1"/>
          </p:cNvSpPr>
          <p:nvPr>
            <p:ph type="title"/>
          </p:nvPr>
        </p:nvSpPr>
        <p:spPr>
          <a:xfrm>
            <a:off x="382588" y="0"/>
            <a:ext cx="7170607" cy="633663"/>
          </a:xfrm>
        </p:spPr>
        <p:txBody>
          <a:bodyPr/>
          <a:lstStyle/>
          <a:p>
            <a:pPr>
              <a:tabLst/>
            </a:pPr>
            <a:r>
              <a:rPr lang="en-US" dirty="0"/>
              <a:t>U.S. DOT Assistance Programs </a:t>
            </a:r>
          </a:p>
        </p:txBody>
      </p:sp>
    </p:spTree>
    <p:extLst>
      <p:ext uri="{BB962C8B-B14F-4D97-AF65-F5344CB8AC3E}">
        <p14:creationId xmlns:p14="http://schemas.microsoft.com/office/powerpoint/2010/main" val="99246783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1"/>
          <p:cNvPicPr>
            <a:picLocks noChangeAspect="1"/>
          </p:cNvPicPr>
          <p:nvPr/>
        </p:nvPicPr>
        <p:blipFill>
          <a:blip r:embed="rId3"/>
          <a:stretch>
            <a:fillRect/>
          </a:stretch>
        </p:blipFill>
        <p:spPr>
          <a:xfrm>
            <a:off x="914400" y="762000"/>
            <a:ext cx="7268175" cy="6061717"/>
          </a:xfrm>
          <a:prstGeom prst="rect">
            <a:avLst/>
          </a:prstGeom>
        </p:spPr>
      </p:pic>
      <p:sp>
        <p:nvSpPr>
          <p:cNvPr id="7" name="Slide Number Placeholder 2"/>
          <p:cNvSpPr txBox="1">
            <a:spLocks/>
          </p:cNvSpPr>
          <p:nvPr/>
        </p:nvSpPr>
        <p:spPr bwMode="auto">
          <a:xfrm>
            <a:off x="8569325" y="6550025"/>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18</a:t>
            </a:fld>
            <a:endParaRPr lang="en-US" dirty="0"/>
          </a:p>
        </p:txBody>
      </p:sp>
    </p:spTree>
    <p:extLst>
      <p:ext uri="{BB962C8B-B14F-4D97-AF65-F5344CB8AC3E}">
        <p14:creationId xmlns:p14="http://schemas.microsoft.com/office/powerpoint/2010/main" val="266036642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762000" y="990600"/>
            <a:ext cx="7391400" cy="4953000"/>
          </a:xfrm>
        </p:spPr>
        <p:txBody>
          <a:bodyPr>
            <a:noAutofit/>
          </a:bodyPr>
          <a:lstStyle/>
          <a:p>
            <a:pPr marL="0" indent="0">
              <a:buNone/>
            </a:pPr>
            <a:r>
              <a:rPr lang="en-US" sz="1400" dirty="0">
                <a:latin typeface="Arial" panose="020B0604020202020204" pitchFamily="34" charset="0"/>
                <a:cs typeface="Arial" panose="020B0604020202020204" pitchFamily="34" charset="0"/>
              </a:rPr>
              <a:t>MARAD facilitates development of port infrastructure by coordinating with various funding and financing programs</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Collaboration with Build America Bureau on RRIF and TIFIA loan projects</a:t>
            </a:r>
          </a:p>
          <a:p>
            <a:pPr marL="0" indent="0">
              <a:buNone/>
            </a:pP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$5.95 million RRIF loan closed October 31, 2018</a:t>
            </a:r>
          </a:p>
          <a:p>
            <a:pPr lvl="1"/>
            <a:r>
              <a:rPr lang="en-US" sz="1400" dirty="0">
                <a:latin typeface="Arial" panose="020B0604020202020204" pitchFamily="34" charset="0"/>
                <a:cs typeface="Arial" panose="020B0604020202020204" pitchFamily="34" charset="0"/>
              </a:rPr>
              <a:t>First “Inside the Gate” port RRIF loan by the Bureau</a:t>
            </a:r>
          </a:p>
          <a:p>
            <a:r>
              <a:rPr lang="en-US" sz="1400" dirty="0">
                <a:latin typeface="Arial" panose="020B0604020202020204" pitchFamily="34" charset="0"/>
                <a:cs typeface="Arial" panose="020B0604020202020204" pitchFamily="34" charset="0"/>
              </a:rPr>
              <a:t>TIFIA Letter of Interest submitted for $400+ million intermodal freight connector project </a:t>
            </a:r>
          </a:p>
          <a:p>
            <a:pPr lvl="1"/>
            <a:r>
              <a:rPr lang="en-US" sz="1400" dirty="0">
                <a:latin typeface="Arial" panose="020B0604020202020204" pitchFamily="34" charset="0"/>
                <a:cs typeface="Arial" panose="020B0604020202020204" pitchFamily="34" charset="0"/>
              </a:rPr>
              <a:t>Currently in “creditworthiness” review</a:t>
            </a:r>
          </a:p>
          <a:p>
            <a:r>
              <a:rPr lang="en-US" sz="1400" dirty="0">
                <a:latin typeface="Arial" panose="020B0604020202020204" pitchFamily="34" charset="0"/>
                <a:cs typeface="Arial" panose="020B0604020202020204" pitchFamily="34" charset="0"/>
              </a:rPr>
              <a:t>RRIF loan draft application submitted for $800+ million on-dock rail support facility</a:t>
            </a:r>
          </a:p>
          <a:p>
            <a:pPr lvl="1"/>
            <a:r>
              <a:rPr lang="en-US" sz="1400" dirty="0">
                <a:latin typeface="Arial" panose="020B0604020202020204" pitchFamily="34" charset="0"/>
                <a:cs typeface="Arial" panose="020B0604020202020204" pitchFamily="34" charset="0"/>
              </a:rPr>
              <a:t>MARAD is lead agency for the NEPA/EIS</a:t>
            </a:r>
          </a:p>
          <a:p>
            <a:pPr lvl="1"/>
            <a:r>
              <a:rPr lang="en-US" sz="1400" dirty="0">
                <a:latin typeface="Arial" panose="020B0604020202020204" pitchFamily="34" charset="0"/>
                <a:cs typeface="Arial" panose="020B0604020202020204" pitchFamily="34" charset="0"/>
              </a:rPr>
              <a:t>EIS process underway</a:t>
            </a:r>
          </a:p>
          <a:p>
            <a:r>
              <a:rPr lang="en-US" sz="1400" dirty="0">
                <a:latin typeface="Arial" panose="020B0604020202020204" pitchFamily="34" charset="0"/>
                <a:cs typeface="Arial" panose="020B0604020202020204" pitchFamily="34" charset="0"/>
              </a:rPr>
              <a:t>TIFIA Letter of Interest submitted for $200+ million bulk terminal project </a:t>
            </a:r>
          </a:p>
          <a:p>
            <a:pPr lvl="1"/>
            <a:r>
              <a:rPr lang="en-US" sz="1400" dirty="0">
                <a:latin typeface="Arial" panose="020B0604020202020204" pitchFamily="34" charset="0"/>
                <a:cs typeface="Arial" panose="020B0604020202020204" pitchFamily="34" charset="0"/>
              </a:rPr>
              <a:t>Currently in preliminary review</a:t>
            </a:r>
          </a:p>
          <a:p>
            <a:r>
              <a:rPr lang="en-US" sz="1400" dirty="0">
                <a:latin typeface="Arial" panose="020B0604020202020204" pitchFamily="34" charset="0"/>
                <a:cs typeface="Arial" panose="020B0604020202020204" pitchFamily="34" charset="0"/>
              </a:rPr>
              <a:t>RRIF Letter of Interest submitted for $30+ million on-dock rail project </a:t>
            </a:r>
          </a:p>
          <a:p>
            <a:pPr lvl="1"/>
            <a:r>
              <a:rPr lang="en-US" sz="1400" dirty="0">
                <a:latin typeface="Arial" panose="020B0604020202020204" pitchFamily="34" charset="0"/>
                <a:cs typeface="Arial" panose="020B0604020202020204" pitchFamily="34" charset="0"/>
              </a:rPr>
              <a:t>Currently in preliminary review</a:t>
            </a:r>
          </a:p>
          <a:p>
            <a:pPr marL="0" indent="0">
              <a:buNone/>
            </a:pPr>
            <a:endParaRPr lang="en-US" sz="1400" dirty="0">
              <a:latin typeface="Arial" panose="020B0604020202020204" pitchFamily="34" charset="0"/>
              <a:cs typeface="Arial" panose="020B0604020202020204" pitchFamily="34" charset="0"/>
            </a:endParaRPr>
          </a:p>
          <a:p>
            <a:endParaRPr lang="en-US" sz="1400" dirty="0"/>
          </a:p>
        </p:txBody>
      </p:sp>
      <p:pic>
        <p:nvPicPr>
          <p:cNvPr id="10" name="Picture 63" descr="H:\Talking Points, Memos &amp; Presentations\IVLP Visit of Japanese Fellow Jan 5, 2017\Template files for presentation\BATIC_Logo_Burea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676400"/>
            <a:ext cx="1752600" cy="838851"/>
          </a:xfrm>
          <a:prstGeom prst="rect">
            <a:avLst/>
          </a:prstGeom>
          <a:solidFill>
            <a:srgbClr val="95B3D7"/>
          </a:solidFill>
        </p:spPr>
      </p:pic>
      <p:sp>
        <p:nvSpPr>
          <p:cNvPr id="6" name="Slide Number Placeholder 2"/>
          <p:cNvSpPr txBox="1">
            <a:spLocks/>
          </p:cNvSpPr>
          <p:nvPr/>
        </p:nvSpPr>
        <p:spPr bwMode="auto">
          <a:xfrm>
            <a:off x="8569325" y="6550025"/>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19</a:t>
            </a:fld>
            <a:endParaRPr lang="en-US" dirty="0"/>
          </a:p>
        </p:txBody>
      </p:sp>
      <p:sp>
        <p:nvSpPr>
          <p:cNvPr id="9" name="Title 3"/>
          <p:cNvSpPr>
            <a:spLocks noGrp="1"/>
          </p:cNvSpPr>
          <p:nvPr>
            <p:ph type="title"/>
          </p:nvPr>
        </p:nvSpPr>
        <p:spPr>
          <a:xfrm>
            <a:off x="382588" y="0"/>
            <a:ext cx="7170607" cy="633663"/>
          </a:xfrm>
        </p:spPr>
        <p:txBody>
          <a:bodyPr/>
          <a:lstStyle/>
          <a:p>
            <a:pPr>
              <a:tabLst/>
            </a:pPr>
            <a:r>
              <a:rPr lang="en-US" dirty="0"/>
              <a:t>Port Infrastructure Finance </a:t>
            </a:r>
          </a:p>
        </p:txBody>
      </p:sp>
    </p:spTree>
    <p:extLst>
      <p:ext uri="{BB962C8B-B14F-4D97-AF65-F5344CB8AC3E}">
        <p14:creationId xmlns:p14="http://schemas.microsoft.com/office/powerpoint/2010/main" val="46895532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5BA86-0C52-4802-8BB8-4A4E05A64B2E}"/>
              </a:ext>
            </a:extLst>
          </p:cNvPr>
          <p:cNvSpPr>
            <a:spLocks noGrp="1"/>
          </p:cNvSpPr>
          <p:nvPr>
            <p:ph type="title"/>
          </p:nvPr>
        </p:nvSpPr>
        <p:spPr/>
        <p:txBody>
          <a:bodyPr/>
          <a:lstStyle/>
          <a:p>
            <a:r>
              <a:rPr lang="en-US"/>
              <a:t>Zoom Software</a:t>
            </a:r>
            <a:endParaRPr lang="en-US" dirty="0"/>
          </a:p>
        </p:txBody>
      </p:sp>
      <p:sp>
        <p:nvSpPr>
          <p:cNvPr id="5" name="Content Placeholder 4">
            <a:extLst>
              <a:ext uri="{FF2B5EF4-FFF2-40B4-BE49-F238E27FC236}">
                <a16:creationId xmlns:a16="http://schemas.microsoft.com/office/drawing/2014/main" id="{2E453657-BC7C-4FCA-B6C4-564A4B189F1F}"/>
              </a:ext>
            </a:extLst>
          </p:cNvPr>
          <p:cNvSpPr>
            <a:spLocks noGrp="1"/>
          </p:cNvSpPr>
          <p:nvPr>
            <p:ph idx="1"/>
          </p:nvPr>
        </p:nvSpPr>
        <p:spPr/>
        <p:txBody>
          <a:bodyPr/>
          <a:lstStyle/>
          <a:p>
            <a:r>
              <a:rPr lang="en-US" dirty="0"/>
              <a:t>Session is recorded</a:t>
            </a:r>
          </a:p>
          <a:p>
            <a:r>
              <a:rPr lang="en-US" dirty="0"/>
              <a:t>Chat is available for questions</a:t>
            </a:r>
          </a:p>
          <a:p>
            <a:r>
              <a:rPr lang="en-US" dirty="0"/>
              <a:t>We will hold all questions until after the presentations</a:t>
            </a:r>
          </a:p>
          <a:p>
            <a:endParaRPr lang="en-US" dirty="0"/>
          </a:p>
          <a:p>
            <a:endParaRPr lang="en-US" dirty="0"/>
          </a:p>
          <a:p>
            <a:pPr marL="0" indent="0">
              <a:buNone/>
            </a:pPr>
            <a:r>
              <a:rPr lang="en-US" dirty="0"/>
              <a:t>Thank you to our host</a:t>
            </a:r>
          </a:p>
          <a:p>
            <a:r>
              <a:rPr lang="en-US" dirty="0"/>
              <a:t>Jane McIvor</a:t>
            </a:r>
          </a:p>
          <a:p>
            <a:r>
              <a:rPr lang="en-US" dirty="0"/>
              <a:t>Association of Pacific Ports</a:t>
            </a:r>
          </a:p>
        </p:txBody>
      </p:sp>
      <p:sp>
        <p:nvSpPr>
          <p:cNvPr id="3" name="Slide Number Placeholder 2">
            <a:extLst>
              <a:ext uri="{FF2B5EF4-FFF2-40B4-BE49-F238E27FC236}">
                <a16:creationId xmlns:a16="http://schemas.microsoft.com/office/drawing/2014/main" id="{0A4FE87B-8A6B-4CEF-BC62-7CAC5CEB26DF}"/>
              </a:ext>
            </a:extLst>
          </p:cNvPr>
          <p:cNvSpPr>
            <a:spLocks noGrp="1"/>
          </p:cNvSpPr>
          <p:nvPr>
            <p:ph type="sldNum" sz="quarter" idx="10"/>
          </p:nvPr>
        </p:nvSpPr>
        <p:spPr/>
        <p:txBody>
          <a:bodyPr/>
          <a:lstStyle/>
          <a:p>
            <a:fld id="{E5EFEE6F-C938-496A-89B3-8D4EA234B540}" type="slidenum">
              <a:rPr lang="en-US" altLang="en-US" smtClean="0"/>
              <a:pPr/>
              <a:t>2</a:t>
            </a:fld>
            <a:endParaRPr lang="en-US" altLang="en-US" dirty="0"/>
          </a:p>
        </p:txBody>
      </p:sp>
    </p:spTree>
    <p:extLst>
      <p:ext uri="{BB962C8B-B14F-4D97-AF65-F5344CB8AC3E}">
        <p14:creationId xmlns:p14="http://schemas.microsoft.com/office/powerpoint/2010/main" val="205516951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3" descr="H:\Talking Points, Memos &amp; Presentations\IVLP Visit of Japanese Fellow Jan 5, 2017\Template files for presentation\BATIC_Logo_Burea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715000"/>
            <a:ext cx="1752600" cy="838851"/>
          </a:xfrm>
          <a:prstGeom prst="rect">
            <a:avLst/>
          </a:prstGeom>
          <a:solidFill>
            <a:srgbClr val="95B3D7"/>
          </a:solidFill>
        </p:spPr>
      </p:pic>
      <p:sp>
        <p:nvSpPr>
          <p:cNvPr id="6" name="Slide Number Placeholder 2"/>
          <p:cNvSpPr txBox="1">
            <a:spLocks/>
          </p:cNvSpPr>
          <p:nvPr/>
        </p:nvSpPr>
        <p:spPr bwMode="auto">
          <a:xfrm>
            <a:off x="8569325" y="6550025"/>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20</a:t>
            </a:fld>
            <a:endParaRPr lang="en-US" dirty="0"/>
          </a:p>
        </p:txBody>
      </p:sp>
      <p:sp>
        <p:nvSpPr>
          <p:cNvPr id="9" name="Title 3"/>
          <p:cNvSpPr>
            <a:spLocks noGrp="1"/>
          </p:cNvSpPr>
          <p:nvPr>
            <p:ph type="title"/>
          </p:nvPr>
        </p:nvSpPr>
        <p:spPr>
          <a:xfrm>
            <a:off x="382588" y="0"/>
            <a:ext cx="7170607" cy="633663"/>
          </a:xfrm>
        </p:spPr>
        <p:txBody>
          <a:bodyPr/>
          <a:lstStyle/>
          <a:p>
            <a:pPr>
              <a:tabLst/>
            </a:pPr>
            <a:r>
              <a:rPr lang="en-US" dirty="0"/>
              <a:t>Build America Bureau </a:t>
            </a:r>
          </a:p>
        </p:txBody>
      </p:sp>
      <p:sp>
        <p:nvSpPr>
          <p:cNvPr id="5" name="Content Placeholder 10"/>
          <p:cNvSpPr>
            <a:spLocks noGrp="1"/>
          </p:cNvSpPr>
          <p:nvPr>
            <p:ph sz="half" idx="1"/>
          </p:nvPr>
        </p:nvSpPr>
        <p:spPr>
          <a:xfrm>
            <a:off x="609600" y="5867400"/>
            <a:ext cx="7654738" cy="762000"/>
          </a:xfrm>
        </p:spPr>
        <p:txBody>
          <a:bodyPr>
            <a:normAutofit/>
          </a:bodyPr>
          <a:lstStyle/>
          <a:p>
            <a:pPr marL="0" indent="0">
              <a:buNone/>
            </a:pPr>
            <a:r>
              <a:rPr lang="en-US" sz="1600" dirty="0"/>
              <a:t>Credit Programs Guide </a:t>
            </a:r>
            <a:r>
              <a:rPr lang="en-US" sz="1600" b="0" u="sng" dirty="0">
                <a:solidFill>
                  <a:srgbClr val="0000FF"/>
                </a:solidFill>
              </a:rPr>
              <a:t>https://www.transportation.gov/buildamerica/financing/program-guide</a:t>
            </a:r>
          </a:p>
          <a:p>
            <a:pPr lvl="1"/>
            <a:endParaRPr lang="en-US" sz="1765" dirty="0"/>
          </a:p>
          <a:p>
            <a:endParaRPr lang="en-US" sz="2118" dirty="0"/>
          </a:p>
        </p:txBody>
      </p:sp>
      <p:pic>
        <p:nvPicPr>
          <p:cNvPr id="7" name="Picture 6" descr="Step 1:&#10;Project Sponsor Engages with Bureau Outreach Staff to Determine Project Needs and Offer Technical Assistance&#10;Step 2:&#10;Project Sponsor Submits Letter of Interest/Draft Application On A Rolling Basis&#10;Step 3:&#10;If Requested by DOT, Project Sponsor Provides Additional Information, Preliminary Rating Opinion Letter an the Advisors’ Fees&#10;Step 4:&#10;Upon Invitation from DOT, Project Sponsor Makes Oral Presentation to DOT&#10;Step 5:&#10;Upon Invitation from DOT, Project Sponsor Submits Complete Application&#10;Step 6:&#10;DOT Notifies Project Sponsor Regarding Completeness of Application No More Than 30 Days After Receiving Application&#10;Step 7:&#10;DOT Staff Prepare Evaluation and Make Recommendation to DOT Council on Credit and Finance&#10;Step 8:&#10;DOT Council on Credit and Finance Offers Recommendation to the Secretary, Who Makes Final Determination&#10;Step 9:&#10;DOT Notifies Project Sponsor Regarding Project Approval No More Than 60 Days After Delivery of Notice Regarding Application Completeness&#10;Step 10:&#10;DOT Issues Term Sheet, Executes Credit Agreement, and Obligates Funds&#10;Step 11:&#10;DOT Disburses Funds Upon Satisfaction of Conditions Set Forth in the Credit Agreement&#10;" title="TIFIA and RRIF FInancing Process"/>
          <p:cNvPicPr/>
          <p:nvPr/>
        </p:nvPicPr>
        <p:blipFill rotWithShape="1">
          <a:blip r:embed="rId4">
            <a:extLst>
              <a:ext uri="{28A0092B-C50C-407E-A947-70E740481C1C}">
                <a14:useLocalDpi xmlns:a14="http://schemas.microsoft.com/office/drawing/2010/main" val="0"/>
              </a:ext>
            </a:extLst>
          </a:blip>
          <a:srcRect l="3450" t="6130" r="28365" b="18889"/>
          <a:stretch/>
        </p:blipFill>
        <p:spPr bwMode="auto">
          <a:xfrm>
            <a:off x="381000" y="1066800"/>
            <a:ext cx="7316895" cy="4641215"/>
          </a:xfrm>
          <a:prstGeom prst="rect">
            <a:avLst/>
          </a:prstGeom>
          <a:ln>
            <a:noFill/>
          </a:ln>
          <a:extLst>
            <a:ext uri="{53640926-AAD7-44D8-BBD7-CCE9431645EC}">
              <a14:shadowObscured xmlns:a14="http://schemas.microsoft.com/office/drawing/2010/main"/>
            </a:ext>
          </a:extLst>
        </p:spPr>
      </p:pic>
      <p:sp>
        <p:nvSpPr>
          <p:cNvPr id="8" name="Content Placeholder 10"/>
          <p:cNvSpPr txBox="1">
            <a:spLocks/>
          </p:cNvSpPr>
          <p:nvPr/>
        </p:nvSpPr>
        <p:spPr bwMode="auto">
          <a:xfrm>
            <a:off x="457200" y="762000"/>
            <a:ext cx="7654738" cy="450215"/>
          </a:xfrm>
          <a:prstGeom prst="rect">
            <a:avLst/>
          </a:prstGeom>
          <a:noFill/>
          <a:ln w="9525">
            <a:noFill/>
            <a:miter lim="800000"/>
            <a:headEnd/>
            <a:tailEnd/>
          </a:ln>
        </p:spPr>
        <p:txBody>
          <a:bodyPr vert="horz" wrap="square" lIns="91407" tIns="45704" rIns="91407" bIns="45704" numCol="1" anchor="t" anchorCtr="0" compatLnSpc="1">
            <a:prstTxWarp prst="textNoShape">
              <a:avLst/>
            </a:prstTxWarp>
            <a:normAutofit/>
          </a:bodyPr>
          <a:lstStyle>
            <a:lvl1pPr marL="228600" indent="-228600" algn="l" defTabSz="820738" rtl="0" eaLnBrk="0" fontAlgn="base" hangingPunct="0">
              <a:spcBef>
                <a:spcPct val="50000"/>
              </a:spcBef>
              <a:spcAft>
                <a:spcPct val="8000"/>
              </a:spcAft>
              <a:buClr>
                <a:srgbClr val="003366"/>
              </a:buClr>
              <a:buSzPct val="110000"/>
              <a:buFont typeface="Wingdings" pitchFamily="2" charset="2"/>
              <a:buChar char="§"/>
              <a:defRPr b="1">
                <a:solidFill>
                  <a:srgbClr val="23405F"/>
                </a:solidFill>
                <a:latin typeface="+mn-lt"/>
                <a:ea typeface="+mn-ea"/>
                <a:cs typeface="+mn-cs"/>
              </a:defRPr>
            </a:lvl1pPr>
            <a:lvl2pPr marL="666750" indent="-257175" algn="l" defTabSz="820738" rtl="0" eaLnBrk="0" fontAlgn="base" hangingPunct="0">
              <a:lnSpc>
                <a:spcPct val="90000"/>
              </a:lnSpc>
              <a:spcBef>
                <a:spcPct val="25000"/>
              </a:spcBef>
              <a:spcAft>
                <a:spcPct val="0"/>
              </a:spcAft>
              <a:buClr>
                <a:srgbClr val="B2B2B2"/>
              </a:buClr>
              <a:buChar char="–"/>
              <a:defRPr sz="1600">
                <a:solidFill>
                  <a:srgbClr val="23405F"/>
                </a:solidFill>
                <a:latin typeface="+mn-lt"/>
              </a:defRPr>
            </a:lvl2pPr>
            <a:lvl3pPr marL="1025525" indent="-204788" algn="l" defTabSz="820738" rtl="0" eaLnBrk="0" fontAlgn="base" hangingPunct="0">
              <a:spcBef>
                <a:spcPct val="20000"/>
              </a:spcBef>
              <a:spcAft>
                <a:spcPct val="0"/>
              </a:spcAft>
              <a:buClr>
                <a:srgbClr val="B2B2B2"/>
              </a:buClr>
              <a:buChar char="•"/>
              <a:defRPr sz="1200">
                <a:solidFill>
                  <a:srgbClr val="23405F"/>
                </a:solidFill>
                <a:latin typeface="+mn-lt"/>
              </a:defRPr>
            </a:lvl3pPr>
            <a:lvl4pPr marL="1436688" indent="-206375" algn="l" defTabSz="820738" rtl="0" eaLnBrk="0" fontAlgn="base" hangingPunct="0">
              <a:spcBef>
                <a:spcPct val="20000"/>
              </a:spcBef>
              <a:spcAft>
                <a:spcPct val="0"/>
              </a:spcAft>
              <a:buClr>
                <a:srgbClr val="B2B2B2"/>
              </a:buClr>
              <a:buChar char="–"/>
              <a:defRPr sz="1200">
                <a:solidFill>
                  <a:srgbClr val="23405F"/>
                </a:solidFill>
                <a:latin typeface="+mn-lt"/>
              </a:defRPr>
            </a:lvl4pPr>
            <a:lvl5pPr marL="1846263" indent="-204788" algn="l" defTabSz="820738" rtl="0" eaLnBrk="0" fontAlgn="base" hangingPunct="0">
              <a:spcBef>
                <a:spcPct val="20000"/>
              </a:spcBef>
              <a:spcAft>
                <a:spcPct val="0"/>
              </a:spcAft>
              <a:buClr>
                <a:srgbClr val="B2B2B2"/>
              </a:buClr>
              <a:buChar char="»"/>
              <a:defRPr sz="1200">
                <a:solidFill>
                  <a:srgbClr val="23405F"/>
                </a:solidFill>
                <a:latin typeface="+mn-lt"/>
              </a:defRPr>
            </a:lvl5pPr>
            <a:lvl6pPr marL="2303463" indent="-204788" algn="l" defTabSz="820738" rtl="0" fontAlgn="base">
              <a:spcBef>
                <a:spcPct val="20000"/>
              </a:spcBef>
              <a:spcAft>
                <a:spcPct val="0"/>
              </a:spcAft>
              <a:buClr>
                <a:srgbClr val="B2B2B2"/>
              </a:buClr>
              <a:buChar char="»"/>
              <a:defRPr sz="1200">
                <a:solidFill>
                  <a:srgbClr val="23405F"/>
                </a:solidFill>
                <a:latin typeface="+mn-lt"/>
              </a:defRPr>
            </a:lvl6pPr>
            <a:lvl7pPr marL="2760663" indent="-204788" algn="l" defTabSz="820738" rtl="0" fontAlgn="base">
              <a:spcBef>
                <a:spcPct val="20000"/>
              </a:spcBef>
              <a:spcAft>
                <a:spcPct val="0"/>
              </a:spcAft>
              <a:buClr>
                <a:srgbClr val="B2B2B2"/>
              </a:buClr>
              <a:buChar char="»"/>
              <a:defRPr sz="1200">
                <a:solidFill>
                  <a:srgbClr val="23405F"/>
                </a:solidFill>
                <a:latin typeface="+mn-lt"/>
              </a:defRPr>
            </a:lvl7pPr>
            <a:lvl8pPr marL="3217863" indent="-204788" algn="l" defTabSz="820738" rtl="0" fontAlgn="base">
              <a:spcBef>
                <a:spcPct val="20000"/>
              </a:spcBef>
              <a:spcAft>
                <a:spcPct val="0"/>
              </a:spcAft>
              <a:buClr>
                <a:srgbClr val="B2B2B2"/>
              </a:buClr>
              <a:buChar char="»"/>
              <a:defRPr sz="1200">
                <a:solidFill>
                  <a:srgbClr val="23405F"/>
                </a:solidFill>
                <a:latin typeface="+mn-lt"/>
              </a:defRPr>
            </a:lvl8pPr>
            <a:lvl9pPr marL="3675063" indent="-204788" algn="l" defTabSz="820738" rtl="0" fontAlgn="base">
              <a:spcBef>
                <a:spcPct val="20000"/>
              </a:spcBef>
              <a:spcAft>
                <a:spcPct val="0"/>
              </a:spcAft>
              <a:buClr>
                <a:srgbClr val="B2B2B2"/>
              </a:buClr>
              <a:buChar char="»"/>
              <a:defRPr sz="1200">
                <a:solidFill>
                  <a:srgbClr val="23405F"/>
                </a:solidFill>
                <a:latin typeface="+mn-lt"/>
              </a:defRPr>
            </a:lvl9pPr>
          </a:lstStyle>
          <a:p>
            <a:pPr marL="0" indent="0">
              <a:buNone/>
            </a:pPr>
            <a:r>
              <a:rPr lang="en-US" sz="1600" kern="0" dirty="0"/>
              <a:t>TIFIA and RRIF Financing Process</a:t>
            </a:r>
            <a:endParaRPr lang="en-US" sz="1600" b="0" u="sng" kern="0" dirty="0">
              <a:solidFill>
                <a:srgbClr val="0000FF"/>
              </a:solidFill>
            </a:endParaRPr>
          </a:p>
          <a:p>
            <a:pPr lvl="1"/>
            <a:endParaRPr lang="en-US" kern="0" dirty="0"/>
          </a:p>
          <a:p>
            <a:endParaRPr lang="en-US" sz="1600" kern="0" dirty="0"/>
          </a:p>
        </p:txBody>
      </p:sp>
    </p:spTree>
    <p:extLst>
      <p:ext uri="{BB962C8B-B14F-4D97-AF65-F5344CB8AC3E}">
        <p14:creationId xmlns:p14="http://schemas.microsoft.com/office/powerpoint/2010/main" val="42206503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04" y="0"/>
            <a:ext cx="9166204"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 name="Shape 264"/>
          <p:cNvSpPr/>
          <p:nvPr/>
        </p:nvSpPr>
        <p:spPr>
          <a:xfrm>
            <a:off x="457200" y="997754"/>
            <a:ext cx="8229600"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lgn="ctr">
              <a:buSzPct val="100000"/>
              <a:tabLst>
                <a:tab pos="746125" algn="l"/>
              </a:tabLst>
              <a:defRPr>
                <a:latin typeface="Book Antiqua"/>
                <a:ea typeface="Book Antiqua"/>
                <a:cs typeface="Book Antiqua"/>
                <a:sym typeface="Book Antiqua"/>
              </a:defRPr>
            </a:pPr>
            <a:r>
              <a:rPr lang="en-US" sz="2400" b="1" kern="0" dirty="0">
                <a:solidFill>
                  <a:srgbClr val="002060"/>
                </a:solidFill>
                <a:latin typeface="Helvetica" panose="020B0604020202020204" pitchFamily="34" charset="0"/>
                <a:ea typeface="Book Antiqua"/>
                <a:cs typeface="Helvetica" panose="020B0604020202020204" pitchFamily="34" charset="0"/>
                <a:sym typeface="Book Antiqua"/>
              </a:rPr>
              <a:t>Transportation Infrastructure Finance &amp; Innovation Act (TIFIA)</a:t>
            </a:r>
            <a:endParaRPr kumimoji="0" sz="2400" b="1" i="1" u="none" strike="noStrike" kern="0" cap="none" spc="0" normalizeH="0" baseline="0" noProof="0" dirty="0">
              <a:ln>
                <a:noFill/>
              </a:ln>
              <a:solidFill>
                <a:srgbClr val="002060"/>
              </a:solidFill>
              <a:effectLst/>
              <a:uLnTx/>
              <a:uFillTx/>
              <a:latin typeface="Helvetica" panose="020B0604020202020204" pitchFamily="34" charset="0"/>
              <a:ea typeface="Book Antiqua"/>
              <a:cs typeface="Helvetica" panose="020B0604020202020204" pitchFamily="34" charset="0"/>
              <a:sym typeface="Book Antiqua"/>
            </a:endParaRPr>
          </a:p>
        </p:txBody>
      </p:sp>
      <p:sp>
        <p:nvSpPr>
          <p:cNvPr id="3" name="TextBox 2">
            <a:extLst>
              <a:ext uri="{FF2B5EF4-FFF2-40B4-BE49-F238E27FC236}">
                <a16:creationId xmlns:a16="http://schemas.microsoft.com/office/drawing/2014/main" id="{66246A6B-20AA-4494-91D4-ED1FABBDD0FA}"/>
              </a:ext>
            </a:extLst>
          </p:cNvPr>
          <p:cNvSpPr txBox="1"/>
          <p:nvPr/>
        </p:nvSpPr>
        <p:spPr>
          <a:xfrm>
            <a:off x="838200" y="2008287"/>
            <a:ext cx="7848600" cy="5355312"/>
          </a:xfrm>
          <a:prstGeom prst="rect">
            <a:avLst/>
          </a:prstGeom>
          <a:noFill/>
        </p:spPr>
        <p:txBody>
          <a:bodyPr wrap="square" rtlCol="0">
            <a:spAutoFit/>
          </a:bodyPr>
          <a:lstStyle/>
          <a:p>
            <a:r>
              <a:rPr lang="en-US" dirty="0">
                <a:solidFill>
                  <a:srgbClr val="002060"/>
                </a:solidFill>
              </a:rPr>
              <a:t>Strategic goal - to leverage limited Federal resources and stimulate capital market investment in transportation infrastructure by providing credit assistance in the form of direct loans, loan guarantees, and standby lines of credit (rather than grants) to projects of national or regional significance.  </a:t>
            </a:r>
          </a:p>
          <a:p>
            <a:endParaRPr lang="en-US" dirty="0">
              <a:solidFill>
                <a:srgbClr val="002060"/>
              </a:solidFill>
            </a:endParaRPr>
          </a:p>
          <a:p>
            <a:r>
              <a:rPr lang="en-US" dirty="0">
                <a:solidFill>
                  <a:srgbClr val="002060"/>
                </a:solidFill>
              </a:rPr>
              <a:t>TIFIA loans offer:</a:t>
            </a:r>
          </a:p>
          <a:p>
            <a:pPr marL="285750" indent="-285750">
              <a:buFont typeface="Arial" panose="020B0604020202020204" pitchFamily="34" charset="0"/>
              <a:buChar char="•"/>
            </a:pPr>
            <a:r>
              <a:rPr lang="en-US" dirty="0">
                <a:solidFill>
                  <a:srgbClr val="002060"/>
                </a:solidFill>
              </a:rPr>
              <a:t>Flexible repayment terms including a maximum term of 35 years from substantial project completion</a:t>
            </a:r>
          </a:p>
          <a:p>
            <a:pPr marL="285750" indent="-285750">
              <a:buFont typeface="Arial" panose="020B0604020202020204" pitchFamily="34" charset="0"/>
              <a:buChar char="•"/>
            </a:pPr>
            <a:r>
              <a:rPr lang="en-US" dirty="0">
                <a:solidFill>
                  <a:srgbClr val="002060"/>
                </a:solidFill>
              </a:rPr>
              <a:t>Repayments starting up to five years after substantial project completion </a:t>
            </a:r>
          </a:p>
          <a:p>
            <a:pPr marL="285750" indent="-285750">
              <a:buFont typeface="Arial" panose="020B0604020202020204" pitchFamily="34" charset="0"/>
              <a:buChar char="•"/>
            </a:pPr>
            <a:r>
              <a:rPr lang="en-US" dirty="0">
                <a:solidFill>
                  <a:srgbClr val="002060"/>
                </a:solidFill>
              </a:rPr>
              <a:t>Interest rates equivalent to Treasury rates</a:t>
            </a:r>
          </a:p>
          <a:p>
            <a:pPr marL="285750" indent="-285750">
              <a:buFont typeface="Arial" panose="020B0604020202020204" pitchFamily="34" charset="0"/>
              <a:buChar char="•"/>
            </a:pPr>
            <a:r>
              <a:rPr lang="en-US" dirty="0">
                <a:solidFill>
                  <a:srgbClr val="002060"/>
                </a:solidFill>
              </a:rPr>
              <a:t>No pre-payment penalty</a:t>
            </a:r>
          </a:p>
          <a:p>
            <a:pPr marL="285750" indent="-285750">
              <a:buFont typeface="Arial" panose="020B0604020202020204" pitchFamily="34" charset="0"/>
              <a:buChar char="•"/>
            </a:pPr>
            <a:r>
              <a:rPr lang="en-US" dirty="0">
                <a:solidFill>
                  <a:srgbClr val="002060"/>
                </a:solidFill>
              </a:rPr>
              <a:t>Finance up to 33% of eligible project costs</a:t>
            </a:r>
          </a:p>
          <a:p>
            <a:pPr marL="285750" indent="-285750">
              <a:buFont typeface="Arial" panose="020B0604020202020204" pitchFamily="34" charset="0"/>
              <a:buChar char="•"/>
            </a:pPr>
            <a:r>
              <a:rPr lang="en-US" dirty="0">
                <a:solidFill>
                  <a:srgbClr val="002060"/>
                </a:solidFill>
              </a:rPr>
              <a:t>Draw funds as needed; only pay interest on drawn funds</a:t>
            </a:r>
          </a:p>
          <a:p>
            <a:endParaRPr lang="en-US" dirty="0">
              <a:solidFill>
                <a:srgbClr val="002060"/>
              </a:solidFill>
            </a:endParaRPr>
          </a:p>
          <a:p>
            <a:r>
              <a:rPr lang="en-US" dirty="0">
                <a:solidFill>
                  <a:srgbClr val="002060"/>
                </a:solidFill>
                <a:ea typeface="Segoe UI" panose="020B0502040204020203" pitchFamily="34" charset="0"/>
                <a:cs typeface="Segoe UI" panose="020B0502040204020203" pitchFamily="34" charset="0"/>
              </a:rPr>
              <a:t>Eligibility and application information is provided on the TIFIA website:</a:t>
            </a:r>
          </a:p>
          <a:p>
            <a:r>
              <a:rPr lang="en-US" u="sng" dirty="0">
                <a:solidFill>
                  <a:srgbClr val="0000FF"/>
                </a:solidFill>
                <a:ea typeface="Segoe UI" panose="020B0502040204020203" pitchFamily="34" charset="0"/>
                <a:cs typeface="Segoe UI" panose="020B0502040204020203" pitchFamily="34" charset="0"/>
              </a:rPr>
              <a:t>https://www.transportation.gov/buildamerica/financing/tifia</a:t>
            </a:r>
          </a:p>
          <a:p>
            <a:endParaRPr lang="en-US" dirty="0">
              <a:solidFill>
                <a:srgbClr val="002060"/>
              </a:solidFill>
              <a:ea typeface="Segoe UI" panose="020B0502040204020203" pitchFamily="34" charset="0"/>
              <a:cs typeface="Segoe UI" panose="020B0502040204020203" pitchFamily="34" charset="0"/>
            </a:endParaRPr>
          </a:p>
          <a:p>
            <a:endParaRPr lang="en-US" dirty="0">
              <a:solidFill>
                <a:srgbClr val="002060"/>
              </a:solidFill>
              <a:ea typeface="Segoe UI" panose="020B0502040204020203" pitchFamily="34" charset="0"/>
              <a:cs typeface="Segoe UI" panose="020B0502040204020203" pitchFamily="34" charset="0"/>
            </a:endParaRPr>
          </a:p>
          <a:p>
            <a:endParaRPr lang="en-US" dirty="0">
              <a:solidFill>
                <a:srgbClr val="002060"/>
              </a:solidFill>
            </a:endParaRPr>
          </a:p>
        </p:txBody>
      </p:sp>
      <p:sp>
        <p:nvSpPr>
          <p:cNvPr id="7" name="Title 3"/>
          <p:cNvSpPr>
            <a:spLocks noGrp="1"/>
          </p:cNvSpPr>
          <p:nvPr>
            <p:ph type="title"/>
          </p:nvPr>
        </p:nvSpPr>
        <p:spPr>
          <a:xfrm>
            <a:off x="382588" y="0"/>
            <a:ext cx="7170607" cy="633663"/>
          </a:xfrm>
        </p:spPr>
        <p:txBody>
          <a:bodyPr/>
          <a:lstStyle/>
          <a:p>
            <a:pPr>
              <a:tabLst/>
            </a:pPr>
            <a:r>
              <a:rPr lang="en-US" dirty="0"/>
              <a:t>U.S. DOT Assistance Programs </a:t>
            </a:r>
          </a:p>
        </p:txBody>
      </p:sp>
      <p:sp>
        <p:nvSpPr>
          <p:cNvPr id="6" name="Slide Number Placeholder 2"/>
          <p:cNvSpPr txBox="1">
            <a:spLocks/>
          </p:cNvSpPr>
          <p:nvPr/>
        </p:nvSpPr>
        <p:spPr bwMode="auto">
          <a:xfrm>
            <a:off x="8569325" y="6550025"/>
            <a:ext cx="57467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defPPr>
              <a:defRPr lang="en-US"/>
            </a:defPPr>
            <a:lvl1pPr algn="ctr" rtl="0" eaLnBrk="1" fontAlgn="base" hangingPunct="1">
              <a:spcBef>
                <a:spcPct val="0"/>
              </a:spcBef>
              <a:spcAft>
                <a:spcPct val="0"/>
              </a:spcAft>
              <a:defRPr sz="900" b="1" kern="1200">
                <a:solidFill>
                  <a:srgbClr val="3D4250"/>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80D0DA78-26A6-4FFE-9173-4C762E14D378}" type="slidenum">
              <a:rPr lang="en-US" smtClean="0"/>
              <a:pPr>
                <a:defRPr/>
              </a:pPr>
              <a:t>21</a:t>
            </a:fld>
            <a:endParaRPr lang="en-US" dirty="0"/>
          </a:p>
        </p:txBody>
      </p:sp>
    </p:spTree>
    <p:extLst>
      <p:ext uri="{BB962C8B-B14F-4D97-AF65-F5344CB8AC3E}">
        <p14:creationId xmlns:p14="http://schemas.microsoft.com/office/powerpoint/2010/main" val="217966378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tabLst/>
            </a:pPr>
            <a:r>
              <a:rPr lang="en-US" dirty="0"/>
              <a:t>TIFIA Rural Project Initiative (RPI)</a:t>
            </a:r>
          </a:p>
        </p:txBody>
      </p:sp>
      <p:sp>
        <p:nvSpPr>
          <p:cNvPr id="3" name="Slide Number Placeholder 2"/>
          <p:cNvSpPr>
            <a:spLocks noGrp="1"/>
          </p:cNvSpPr>
          <p:nvPr>
            <p:ph type="sldNum" sz="quarter" idx="4294967295"/>
          </p:nvPr>
        </p:nvSpPr>
        <p:spPr>
          <a:xfrm>
            <a:off x="8569325" y="6550025"/>
            <a:ext cx="574675" cy="327025"/>
          </a:xfrm>
        </p:spPr>
        <p:txBody>
          <a:bodyPr/>
          <a:lstStyle/>
          <a:p>
            <a:pPr>
              <a:defRPr/>
            </a:pPr>
            <a:fld id="{80D0DA78-26A6-4FFE-9173-4C762E14D378}" type="slidenum">
              <a:rPr lang="en-US" smtClean="0"/>
              <a:pPr>
                <a:defRPr/>
              </a:pPr>
              <a:t>22</a:t>
            </a:fld>
            <a:endParaRPr lang="en-US" dirty="0"/>
          </a:p>
        </p:txBody>
      </p:sp>
      <p:sp>
        <p:nvSpPr>
          <p:cNvPr id="5" name="Content Placeholder 4">
            <a:extLst/>
          </p:cNvPr>
          <p:cNvSpPr>
            <a:spLocks noGrp="1"/>
          </p:cNvSpPr>
          <p:nvPr>
            <p:ph idx="1"/>
          </p:nvPr>
        </p:nvSpPr>
        <p:spPr>
          <a:xfrm>
            <a:off x="457200" y="1371600"/>
            <a:ext cx="8410575" cy="5004816"/>
          </a:xfrm>
        </p:spPr>
        <p:txBody>
          <a:bodyPr/>
          <a:lstStyle/>
          <a:p>
            <a:r>
              <a:rPr lang="en-US" b="0" dirty="0">
                <a:solidFill>
                  <a:srgbClr val="002060"/>
                </a:solidFill>
                <a:ea typeface="Segoe UI" panose="020B0502040204020203" pitchFamily="34" charset="0"/>
                <a:cs typeface="Segoe UI" panose="020B0502040204020203" pitchFamily="34" charset="0"/>
              </a:rPr>
              <a:t>Rural: Outside a Census-defined urbanized area of population greater than 150,000</a:t>
            </a:r>
          </a:p>
          <a:p>
            <a:r>
              <a:rPr lang="en-US" b="0" dirty="0">
                <a:solidFill>
                  <a:srgbClr val="002060"/>
                </a:solidFill>
                <a:ea typeface="Segoe UI" panose="020B0502040204020203" pitchFamily="34" charset="0"/>
                <a:cs typeface="Segoe UI" panose="020B0502040204020203" pitchFamily="34" charset="0"/>
              </a:rPr>
              <a:t>Project costs between $10 million and $100 million</a:t>
            </a:r>
          </a:p>
          <a:p>
            <a:r>
              <a:rPr lang="en-US" b="0" dirty="0">
                <a:solidFill>
                  <a:srgbClr val="002060"/>
                </a:solidFill>
                <a:ea typeface="Segoe UI" panose="020B0502040204020203" pitchFamily="34" charset="0"/>
                <a:cs typeface="Segoe UI" panose="020B0502040204020203" pitchFamily="34" charset="0"/>
              </a:rPr>
              <a:t>TIFIA can finance up to </a:t>
            </a:r>
            <a:r>
              <a:rPr lang="en-US" dirty="0">
                <a:solidFill>
                  <a:srgbClr val="002060"/>
                </a:solidFill>
                <a:ea typeface="Segoe UI" panose="020B0502040204020203" pitchFamily="34" charset="0"/>
                <a:cs typeface="Segoe UI" panose="020B0502040204020203" pitchFamily="34" charset="0"/>
              </a:rPr>
              <a:t>49%</a:t>
            </a:r>
            <a:r>
              <a:rPr lang="en-US" b="0" dirty="0">
                <a:solidFill>
                  <a:srgbClr val="002060"/>
                </a:solidFill>
                <a:ea typeface="Segoe UI" panose="020B0502040204020203" pitchFamily="34" charset="0"/>
                <a:cs typeface="Segoe UI" panose="020B0502040204020203" pitchFamily="34" charset="0"/>
              </a:rPr>
              <a:t> of eligible project costs</a:t>
            </a:r>
          </a:p>
          <a:p>
            <a:r>
              <a:rPr lang="en-US" b="0" dirty="0">
                <a:solidFill>
                  <a:srgbClr val="002060"/>
                </a:solidFill>
                <a:ea typeface="Segoe UI" panose="020B0502040204020203" pitchFamily="34" charset="0"/>
                <a:cs typeface="Segoe UI" panose="020B0502040204020203" pitchFamily="34" charset="0"/>
              </a:rPr>
              <a:t>Fixed rate at </a:t>
            </a:r>
            <a:r>
              <a:rPr lang="en-US" dirty="0">
                <a:solidFill>
                  <a:srgbClr val="002060"/>
                </a:solidFill>
                <a:ea typeface="Segoe UI" panose="020B0502040204020203" pitchFamily="34" charset="0"/>
                <a:cs typeface="Segoe UI" panose="020B0502040204020203" pitchFamily="34" charset="0"/>
              </a:rPr>
              <a:t>½ Treasury</a:t>
            </a:r>
            <a:r>
              <a:rPr lang="en-US" b="0" dirty="0">
                <a:solidFill>
                  <a:srgbClr val="002060"/>
                </a:solidFill>
                <a:ea typeface="Segoe UI" panose="020B0502040204020203" pitchFamily="34" charset="0"/>
                <a:cs typeface="Segoe UI" panose="020B0502040204020203" pitchFamily="34" charset="0"/>
              </a:rPr>
              <a:t> rate</a:t>
            </a:r>
          </a:p>
          <a:p>
            <a:r>
              <a:rPr lang="en-US" b="0" dirty="0">
                <a:solidFill>
                  <a:srgbClr val="002060"/>
                </a:solidFill>
                <a:ea typeface="Segoe UI" panose="020B0502040204020203" pitchFamily="34" charset="0"/>
                <a:cs typeface="Segoe UI" panose="020B0502040204020203" pitchFamily="34" charset="0"/>
              </a:rPr>
              <a:t>DOT can cover borrower fees</a:t>
            </a:r>
          </a:p>
          <a:p>
            <a:endParaRPr lang="en-US" sz="1900" dirty="0">
              <a:solidFill>
                <a:srgbClr val="002060"/>
              </a:solidFill>
            </a:endParaRPr>
          </a:p>
          <a:p>
            <a:pPr marL="0" indent="0">
              <a:spcBef>
                <a:spcPts val="0"/>
              </a:spcBef>
              <a:buNone/>
            </a:pPr>
            <a:endParaRPr lang="en-US" dirty="0">
              <a:solidFill>
                <a:srgbClr val="002060"/>
              </a:solidFill>
              <a:ea typeface="Segoe UI" panose="020B0502040204020203" pitchFamily="34" charset="0"/>
              <a:cs typeface="Segoe UI" panose="020B0502040204020203" pitchFamily="34" charset="0"/>
            </a:endParaRPr>
          </a:p>
          <a:p>
            <a:pPr marL="0" indent="0">
              <a:spcBef>
                <a:spcPts val="0"/>
              </a:spcBef>
              <a:buNone/>
            </a:pPr>
            <a:r>
              <a:rPr lang="en-US" b="0" dirty="0">
                <a:solidFill>
                  <a:srgbClr val="002060"/>
                </a:solidFill>
                <a:ea typeface="Segoe UI" panose="020B0502040204020203" pitchFamily="34" charset="0"/>
                <a:cs typeface="Segoe UI" panose="020B0502040204020203" pitchFamily="34" charset="0"/>
              </a:rPr>
              <a:t>Additional information is provided on the Build America Bureau website:</a:t>
            </a:r>
          </a:p>
          <a:p>
            <a:pPr marL="0" indent="0">
              <a:spcBef>
                <a:spcPts val="0"/>
              </a:spcBef>
              <a:buNone/>
            </a:pPr>
            <a:r>
              <a:rPr lang="en-US" b="0" u="sng" dirty="0">
                <a:solidFill>
                  <a:srgbClr val="0000FF"/>
                </a:solidFill>
                <a:ea typeface="Segoe UI" panose="020B0502040204020203" pitchFamily="34" charset="0"/>
                <a:cs typeface="Segoe UI" panose="020B0502040204020203" pitchFamily="34" charset="0"/>
              </a:rPr>
              <a:t>https://www.transportation.gov/buildamerica/financing/tifia/tifia-rural-project-initiative-rpi</a:t>
            </a:r>
          </a:p>
          <a:p>
            <a:pPr marL="0" indent="0">
              <a:buNone/>
            </a:pPr>
            <a:endParaRPr lang="en-US" sz="1700" i="1" u="sng" dirty="0"/>
          </a:p>
          <a:p>
            <a:pPr marL="0" indent="0">
              <a:buNone/>
            </a:pPr>
            <a:endParaRPr lang="en-US" sz="1900" b="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9379572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04" y="0"/>
            <a:ext cx="9166204"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 name="Shape 264"/>
          <p:cNvSpPr/>
          <p:nvPr/>
        </p:nvSpPr>
        <p:spPr>
          <a:xfrm>
            <a:off x="457200" y="997754"/>
            <a:ext cx="8229600" cy="107721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R="0" lvl="0" algn="ctr" defTabSz="914400" eaLnBrk="1" fontAlgn="auto" latinLnBrk="0" hangingPunct="1">
              <a:lnSpc>
                <a:spcPct val="100000"/>
              </a:lnSpc>
              <a:spcBef>
                <a:spcPts val="0"/>
              </a:spcBef>
              <a:spcAft>
                <a:spcPts val="0"/>
              </a:spcAft>
              <a:buClrTx/>
              <a:buSzPct val="100000"/>
              <a:tabLst>
                <a:tab pos="746125" algn="l"/>
              </a:tabLst>
              <a:defRPr>
                <a:latin typeface="Book Antiqua"/>
                <a:ea typeface="Book Antiqua"/>
                <a:cs typeface="Book Antiqua"/>
                <a:sym typeface="Book Antiqua"/>
              </a:defRPr>
            </a:pPr>
            <a:r>
              <a:rPr lang="en-US" sz="2400" b="1" kern="0" dirty="0">
                <a:solidFill>
                  <a:srgbClr val="23405F"/>
                </a:solidFill>
                <a:latin typeface="Helvetica" panose="020B0604020202020204" pitchFamily="34" charset="0"/>
                <a:ea typeface="Book Antiqua"/>
                <a:cs typeface="Helvetica" panose="020B0604020202020204" pitchFamily="34" charset="0"/>
                <a:sym typeface="Book Antiqua"/>
              </a:rPr>
              <a:t>Railroad Rehabilitation &amp; Improvement Financing (RRIF)</a:t>
            </a:r>
            <a:endParaRPr kumimoji="0" sz="2400" b="1" i="1" u="none" strike="noStrike" kern="0" cap="none" spc="0" normalizeH="0" baseline="0" noProof="0" dirty="0">
              <a:ln>
                <a:noFill/>
              </a:ln>
              <a:solidFill>
                <a:srgbClr val="23405F"/>
              </a:solidFill>
              <a:effectLst/>
              <a:uLnTx/>
              <a:uFillTx/>
              <a:latin typeface="Helvetica" panose="020B0604020202020204" pitchFamily="34" charset="0"/>
              <a:ea typeface="Book Antiqua"/>
              <a:cs typeface="Helvetica" panose="020B0604020202020204" pitchFamily="34" charset="0"/>
              <a:sym typeface="Book Antiqua"/>
            </a:endParaRPr>
          </a:p>
          <a:p>
            <a:pPr marR="0" lvl="1" defTabSz="914400" eaLnBrk="1" fontAlgn="auto" latinLnBrk="0" hangingPunct="1">
              <a:lnSpc>
                <a:spcPct val="100000"/>
              </a:lnSpc>
              <a:spcBef>
                <a:spcPts val="0"/>
              </a:spcBef>
              <a:spcAft>
                <a:spcPts val="0"/>
              </a:spcAft>
              <a:buClrTx/>
              <a:buSzPct val="100000"/>
              <a:tabLst>
                <a:tab pos="1828800" algn="l"/>
              </a:tabLst>
              <a:defRPr sz="1200" u="sng">
                <a:solidFill>
                  <a:srgbClr val="0000FF"/>
                </a:solidFill>
                <a:latin typeface="Book Antiqua"/>
                <a:ea typeface="Book Antiqua"/>
                <a:cs typeface="Book Antiqua"/>
                <a:sym typeface="Book Antiqua"/>
              </a:defRPr>
            </a:pPr>
            <a:endParaRPr kumimoji="0" sz="1600" i="0" u="sng" strike="noStrike" kern="0" cap="none" spc="0" normalizeH="0" baseline="0" noProof="0" dirty="0">
              <a:ln>
                <a:noFill/>
              </a:ln>
              <a:solidFill>
                <a:srgbClr val="0000FF"/>
              </a:solidFill>
              <a:effectLst/>
              <a:uLnTx/>
              <a:uFillTx/>
              <a:latin typeface="Helvetica" panose="020B0604020202020204" pitchFamily="34" charset="0"/>
              <a:ea typeface="Book Antiqua"/>
              <a:cs typeface="Helvetica" panose="020B0604020202020204" pitchFamily="34" charset="0"/>
              <a:sym typeface="Book Antiqua"/>
            </a:endParaRPr>
          </a:p>
        </p:txBody>
      </p:sp>
      <p:sp>
        <p:nvSpPr>
          <p:cNvPr id="2" name="TextBox 1">
            <a:extLst>
              <a:ext uri="{FF2B5EF4-FFF2-40B4-BE49-F238E27FC236}">
                <a16:creationId xmlns:a16="http://schemas.microsoft.com/office/drawing/2014/main" id="{EA46D4E7-26C2-405A-85EE-DD51D4629D7F}"/>
              </a:ext>
            </a:extLst>
          </p:cNvPr>
          <p:cNvSpPr txBox="1"/>
          <p:nvPr/>
        </p:nvSpPr>
        <p:spPr>
          <a:xfrm>
            <a:off x="914400" y="2022693"/>
            <a:ext cx="7315200" cy="4524315"/>
          </a:xfrm>
          <a:prstGeom prst="rect">
            <a:avLst/>
          </a:prstGeom>
          <a:noFill/>
        </p:spPr>
        <p:txBody>
          <a:bodyPr wrap="square" rtlCol="0">
            <a:spAutoFit/>
          </a:bodyPr>
          <a:lstStyle/>
          <a:p>
            <a:r>
              <a:rPr lang="en-US" dirty="0">
                <a:solidFill>
                  <a:srgbClr val="002060"/>
                </a:solidFill>
              </a:rPr>
              <a:t>The RRIF program provides direct loans and loan guarantees to finance development of railroad infrastructure. Rail projects within the boundaries of a port are eligible to apply for assistance.</a:t>
            </a:r>
          </a:p>
          <a:p>
            <a:endParaRPr lang="en-US" dirty="0">
              <a:solidFill>
                <a:srgbClr val="002060"/>
              </a:solidFill>
            </a:endParaRPr>
          </a:p>
          <a:p>
            <a:pPr marL="285750" indent="-285750">
              <a:buFont typeface="Arial" panose="020B0604020202020204" pitchFamily="34" charset="0"/>
              <a:buChar char="•"/>
            </a:pPr>
            <a:r>
              <a:rPr lang="en-US" dirty="0">
                <a:solidFill>
                  <a:srgbClr val="002060"/>
                </a:solidFill>
              </a:rPr>
              <a:t>Very similar to TIFIA (long-term, fixed interest, flexible amortization, no pre-payment penalty, etc.)</a:t>
            </a:r>
          </a:p>
          <a:p>
            <a:pPr marL="285750" indent="-285750">
              <a:buFont typeface="Arial" panose="020B0604020202020204" pitchFamily="34" charset="0"/>
              <a:buChar char="•"/>
            </a:pPr>
            <a:r>
              <a:rPr lang="en-US" dirty="0">
                <a:solidFill>
                  <a:srgbClr val="002060"/>
                </a:solidFill>
              </a:rPr>
              <a:t>Can finance </a:t>
            </a:r>
            <a:r>
              <a:rPr lang="en-US" b="1" dirty="0">
                <a:solidFill>
                  <a:srgbClr val="002060"/>
                </a:solidFill>
              </a:rPr>
              <a:t>up to 100%</a:t>
            </a:r>
            <a:r>
              <a:rPr lang="en-US" dirty="0">
                <a:solidFill>
                  <a:srgbClr val="002060"/>
                </a:solidFill>
              </a:rPr>
              <a:t> of eligible project cost</a:t>
            </a:r>
          </a:p>
          <a:p>
            <a:pPr marL="285750" indent="-285750">
              <a:buFont typeface="Arial" panose="020B0604020202020204" pitchFamily="34" charset="0"/>
              <a:buChar char="•"/>
            </a:pPr>
            <a:r>
              <a:rPr lang="en-US" dirty="0">
                <a:solidFill>
                  <a:srgbClr val="002060"/>
                </a:solidFill>
              </a:rPr>
              <a:t>The credit risk premium is offset using</a:t>
            </a:r>
          </a:p>
          <a:p>
            <a:pPr marL="742950" lvl="1" indent="-285750">
              <a:buFont typeface="Arial" panose="020B0604020202020204" pitchFamily="34" charset="0"/>
              <a:buChar char="•"/>
            </a:pPr>
            <a:r>
              <a:rPr lang="en-US" dirty="0">
                <a:solidFill>
                  <a:srgbClr val="002060"/>
                </a:solidFill>
              </a:rPr>
              <a:t>Upfront payment by the borrower</a:t>
            </a:r>
          </a:p>
          <a:p>
            <a:pPr marL="742950" lvl="1" indent="-285750">
              <a:buFont typeface="Arial" panose="020B0604020202020204" pitchFamily="34" charset="0"/>
              <a:buChar char="•"/>
            </a:pPr>
            <a:r>
              <a:rPr lang="en-US" dirty="0">
                <a:solidFill>
                  <a:srgbClr val="002060"/>
                </a:solidFill>
              </a:rPr>
              <a:t>Collateral</a:t>
            </a:r>
          </a:p>
          <a:p>
            <a:pPr marL="742950" lvl="1" indent="-285750">
              <a:buFont typeface="Arial" panose="020B0604020202020204" pitchFamily="34" charset="0"/>
              <a:buChar char="•"/>
            </a:pPr>
            <a:r>
              <a:rPr lang="en-US" dirty="0">
                <a:solidFill>
                  <a:srgbClr val="002060"/>
                </a:solidFill>
              </a:rPr>
              <a:t>Adjustment to the interest rate</a:t>
            </a:r>
          </a:p>
          <a:p>
            <a:pPr marL="285750" indent="-285750">
              <a:buFont typeface="Arial" panose="020B0604020202020204" pitchFamily="34" charset="0"/>
              <a:buChar char="•"/>
            </a:pPr>
            <a:endParaRPr lang="en-US" dirty="0">
              <a:solidFill>
                <a:srgbClr val="002060"/>
              </a:solidFill>
            </a:endParaRPr>
          </a:p>
          <a:p>
            <a:r>
              <a:rPr lang="en-US" dirty="0">
                <a:solidFill>
                  <a:srgbClr val="002060"/>
                </a:solidFill>
                <a:ea typeface="Segoe UI" panose="020B0502040204020203" pitchFamily="34" charset="0"/>
                <a:cs typeface="Segoe UI" panose="020B0502040204020203" pitchFamily="34" charset="0"/>
              </a:rPr>
              <a:t>Additional information is provided on the RRIF website:</a:t>
            </a:r>
          </a:p>
          <a:p>
            <a:r>
              <a:rPr lang="en-US" u="sng" dirty="0">
                <a:solidFill>
                  <a:srgbClr val="0000FF"/>
                </a:solidFill>
                <a:ea typeface="Segoe UI" panose="020B0502040204020203" pitchFamily="34" charset="0"/>
                <a:cs typeface="Segoe UI" panose="020B0502040204020203" pitchFamily="34" charset="0"/>
              </a:rPr>
              <a:t>https://www.transportation.gov/buildamerica/financing/rrif/railroad-rehabilitation-improvement-financing-rrif</a:t>
            </a:r>
          </a:p>
          <a:p>
            <a:endParaRPr lang="en-US" dirty="0">
              <a:solidFill>
                <a:srgbClr val="002060"/>
              </a:solidFill>
            </a:endParaRPr>
          </a:p>
        </p:txBody>
      </p:sp>
      <p:sp>
        <p:nvSpPr>
          <p:cNvPr id="7" name="Title 3"/>
          <p:cNvSpPr>
            <a:spLocks noGrp="1"/>
          </p:cNvSpPr>
          <p:nvPr>
            <p:ph type="title"/>
          </p:nvPr>
        </p:nvSpPr>
        <p:spPr>
          <a:xfrm>
            <a:off x="382588" y="0"/>
            <a:ext cx="7170607" cy="633663"/>
          </a:xfrm>
        </p:spPr>
        <p:txBody>
          <a:bodyPr/>
          <a:lstStyle/>
          <a:p>
            <a:pPr>
              <a:tabLst/>
            </a:pPr>
            <a:r>
              <a:rPr lang="en-US" dirty="0"/>
              <a:t>U.S. DOT Assistance Programs </a:t>
            </a:r>
          </a:p>
        </p:txBody>
      </p:sp>
      <p:sp>
        <p:nvSpPr>
          <p:cNvPr id="6" name="Slide Number Placeholder 2"/>
          <p:cNvSpPr txBox="1">
            <a:spLocks/>
          </p:cNvSpPr>
          <p:nvPr/>
        </p:nvSpPr>
        <p:spPr bwMode="auto">
          <a:xfrm>
            <a:off x="8569325" y="6550025"/>
            <a:ext cx="57467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defPPr>
              <a:defRPr lang="en-US"/>
            </a:defPPr>
            <a:lvl1pPr algn="ctr" rtl="0" eaLnBrk="1" fontAlgn="base" hangingPunct="1">
              <a:spcBef>
                <a:spcPct val="0"/>
              </a:spcBef>
              <a:spcAft>
                <a:spcPct val="0"/>
              </a:spcAft>
              <a:defRPr sz="900" b="1" kern="1200">
                <a:solidFill>
                  <a:srgbClr val="3D4250"/>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80D0DA78-26A6-4FFE-9173-4C762E14D378}" type="slidenum">
              <a:rPr lang="en-US" smtClean="0"/>
              <a:pPr>
                <a:defRPr/>
              </a:pPr>
              <a:t>23</a:t>
            </a:fld>
            <a:endParaRPr lang="en-US" dirty="0"/>
          </a:p>
        </p:txBody>
      </p:sp>
    </p:spTree>
    <p:extLst>
      <p:ext uri="{BB962C8B-B14F-4D97-AF65-F5344CB8AC3E}">
        <p14:creationId xmlns:p14="http://schemas.microsoft.com/office/powerpoint/2010/main" val="416901205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txBox="1">
            <a:spLocks/>
          </p:cNvSpPr>
          <p:nvPr/>
        </p:nvSpPr>
        <p:spPr bwMode="auto">
          <a:xfrm>
            <a:off x="8569325" y="6550025"/>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24</a:t>
            </a:fld>
            <a:endParaRPr lang="en-US" dirty="0"/>
          </a:p>
        </p:txBody>
      </p:sp>
      <p:sp>
        <p:nvSpPr>
          <p:cNvPr id="7" name="Title 3"/>
          <p:cNvSpPr>
            <a:spLocks noGrp="1"/>
          </p:cNvSpPr>
          <p:nvPr>
            <p:ph type="title"/>
          </p:nvPr>
        </p:nvSpPr>
        <p:spPr>
          <a:xfrm>
            <a:off x="382588" y="0"/>
            <a:ext cx="7170607" cy="633663"/>
          </a:xfrm>
        </p:spPr>
        <p:txBody>
          <a:bodyPr/>
          <a:lstStyle/>
          <a:p>
            <a:pPr>
              <a:tabLst/>
            </a:pPr>
            <a:r>
              <a:rPr lang="en-US" dirty="0"/>
              <a:t>RRIF Express</a:t>
            </a:r>
            <a:r>
              <a:rPr lang="en-US" dirty="0">
                <a:solidFill>
                  <a:srgbClr val="FF0000"/>
                </a:solidFill>
              </a:rPr>
              <a:t> </a:t>
            </a:r>
          </a:p>
        </p:txBody>
      </p:sp>
      <p:sp>
        <p:nvSpPr>
          <p:cNvPr id="6" name="Content Placeholder 4">
            <a:extLst/>
          </p:cNvPr>
          <p:cNvSpPr>
            <a:spLocks noGrp="1"/>
          </p:cNvSpPr>
          <p:nvPr>
            <p:ph idx="1"/>
          </p:nvPr>
        </p:nvSpPr>
        <p:spPr>
          <a:xfrm>
            <a:off x="457200" y="1066800"/>
            <a:ext cx="8410575" cy="5004816"/>
          </a:xfrm>
        </p:spPr>
        <p:txBody>
          <a:bodyPr/>
          <a:lstStyle/>
          <a:p>
            <a:pPr marL="0" indent="0">
              <a:buNone/>
            </a:pPr>
            <a:r>
              <a:rPr lang="en-US" dirty="0">
                <a:solidFill>
                  <a:srgbClr val="002060"/>
                </a:solidFill>
                <a:ea typeface="Segoe UI" panose="020B0502040204020203" pitchFamily="34" charset="0"/>
                <a:cs typeface="Segoe UI" panose="020B0502040204020203" pitchFamily="34" charset="0"/>
              </a:rPr>
              <a:t>Intended to reduce the time and costs for loans to modernize aging freight rail infrastructure</a:t>
            </a:r>
          </a:p>
          <a:p>
            <a:r>
              <a:rPr lang="en-US" sz="1700" b="0" dirty="0">
                <a:solidFill>
                  <a:srgbClr val="002060"/>
                </a:solidFill>
                <a:ea typeface="Segoe UI" panose="020B0502040204020203" pitchFamily="34" charset="0"/>
                <a:cs typeface="Segoe UI" panose="020B0502040204020203" pitchFamily="34" charset="0"/>
              </a:rPr>
              <a:t>Reserved for Class II and Class III railroads (short line and regional)</a:t>
            </a:r>
          </a:p>
          <a:p>
            <a:r>
              <a:rPr lang="en-US" sz="1700" b="0" dirty="0">
                <a:solidFill>
                  <a:srgbClr val="002060"/>
                </a:solidFill>
              </a:rPr>
              <a:t>Very similar to RRIF (long-term, fixed interest, flexible amortization, no pre-payment penalty, etc.)</a:t>
            </a:r>
          </a:p>
          <a:p>
            <a:r>
              <a:rPr lang="en-US" sz="1700" b="0" dirty="0">
                <a:solidFill>
                  <a:srgbClr val="002060"/>
                </a:solidFill>
              </a:rPr>
              <a:t>Can finance up to 100% of eligible project costs up to $50 million</a:t>
            </a:r>
          </a:p>
          <a:p>
            <a:r>
              <a:rPr lang="en-US" dirty="0">
                <a:solidFill>
                  <a:srgbClr val="002060"/>
                </a:solidFill>
                <a:ea typeface="Segoe UI" panose="020B0502040204020203" pitchFamily="34" charset="0"/>
                <a:cs typeface="Segoe UI" panose="020B0502040204020203" pitchFamily="34" charset="0"/>
              </a:rPr>
              <a:t>RRIF Express advantages</a:t>
            </a:r>
          </a:p>
          <a:p>
            <a:pPr lvl="1">
              <a:buFontTx/>
              <a:buChar char="-"/>
            </a:pPr>
            <a:r>
              <a:rPr lang="en-US" sz="1700" dirty="0">
                <a:solidFill>
                  <a:srgbClr val="002060"/>
                </a:solidFill>
                <a:ea typeface="Segoe UI" panose="020B0502040204020203" pitchFamily="34" charset="0"/>
                <a:cs typeface="Segoe UI" panose="020B0502040204020203" pitchFamily="34" charset="0"/>
              </a:rPr>
              <a:t>Waives the credit risk premium </a:t>
            </a:r>
            <a:r>
              <a:rPr lang="en-US" sz="1800" dirty="0"/>
              <a:t>(up to 5% of the total loan amount)</a:t>
            </a:r>
            <a:endParaRPr lang="en-US" sz="1700" dirty="0">
              <a:solidFill>
                <a:srgbClr val="002060"/>
              </a:solidFill>
              <a:ea typeface="Segoe UI" panose="020B0502040204020203" pitchFamily="34" charset="0"/>
              <a:cs typeface="Segoe UI" panose="020B0502040204020203" pitchFamily="34" charset="0"/>
            </a:endParaRPr>
          </a:p>
          <a:p>
            <a:pPr lvl="1">
              <a:buFontTx/>
              <a:buChar char="-"/>
            </a:pPr>
            <a:r>
              <a:rPr lang="en-US" sz="1700" dirty="0"/>
              <a:t>Advisory fee assistance (up to $100,000 per borrower)</a:t>
            </a:r>
            <a:endParaRPr lang="en-US" sz="1700" dirty="0">
              <a:solidFill>
                <a:srgbClr val="002060"/>
              </a:solidFill>
              <a:ea typeface="Segoe UI" panose="020B0502040204020203" pitchFamily="34" charset="0"/>
              <a:cs typeface="Segoe UI" panose="020B0502040204020203" pitchFamily="34" charset="0"/>
            </a:endParaRPr>
          </a:p>
          <a:p>
            <a:pPr lvl="1">
              <a:buFontTx/>
              <a:buChar char="-"/>
            </a:pPr>
            <a:r>
              <a:rPr lang="en-US" sz="1700" dirty="0">
                <a:solidFill>
                  <a:srgbClr val="002060"/>
                </a:solidFill>
                <a:ea typeface="Segoe UI" panose="020B0502040204020203" pitchFamily="34" charset="0"/>
                <a:cs typeface="Segoe UI" panose="020B0502040204020203" pitchFamily="34" charset="0"/>
              </a:rPr>
              <a:t>Expedited loan processing</a:t>
            </a:r>
          </a:p>
          <a:p>
            <a:r>
              <a:rPr lang="en-US" dirty="0">
                <a:solidFill>
                  <a:srgbClr val="002060"/>
                </a:solidFill>
                <a:ea typeface="Segoe UI" panose="020B0502040204020203" pitchFamily="34" charset="0"/>
                <a:cs typeface="Segoe UI" panose="020B0502040204020203" pitchFamily="34" charset="0"/>
              </a:rPr>
              <a:t>Applications must be submitted by </a:t>
            </a:r>
            <a:r>
              <a:rPr lang="en-US" strike="sngStrike" dirty="0">
                <a:solidFill>
                  <a:srgbClr val="002060"/>
                </a:solidFill>
                <a:ea typeface="Segoe UI" panose="020B0502040204020203" pitchFamily="34" charset="0"/>
                <a:cs typeface="Segoe UI" panose="020B0502040204020203" pitchFamily="34" charset="0"/>
              </a:rPr>
              <a:t>June 15, 2020</a:t>
            </a:r>
            <a:r>
              <a:rPr lang="en-US" dirty="0">
                <a:solidFill>
                  <a:srgbClr val="002060"/>
                </a:solidFill>
                <a:ea typeface="Segoe UI" panose="020B0502040204020203" pitchFamily="34" charset="0"/>
                <a:cs typeface="Segoe UI" panose="020B0502040204020203" pitchFamily="34" charset="0"/>
              </a:rPr>
              <a:t> - extended to </a:t>
            </a:r>
            <a:r>
              <a:rPr lang="en-US" u="sng" dirty="0">
                <a:solidFill>
                  <a:srgbClr val="002060"/>
                </a:solidFill>
                <a:ea typeface="Segoe UI" panose="020B0502040204020203" pitchFamily="34" charset="0"/>
                <a:cs typeface="Segoe UI" panose="020B0502040204020203" pitchFamily="34" charset="0"/>
              </a:rPr>
              <a:t>August 15</a:t>
            </a:r>
            <a:r>
              <a:rPr lang="en-US" dirty="0">
                <a:solidFill>
                  <a:srgbClr val="002060"/>
                </a:solidFill>
                <a:ea typeface="Segoe UI" panose="020B0502040204020203" pitchFamily="34" charset="0"/>
                <a:cs typeface="Segoe UI" panose="020B0502040204020203" pitchFamily="34" charset="0"/>
              </a:rPr>
              <a:t>, 2020</a:t>
            </a:r>
            <a:endParaRPr lang="en-US" u="sng" dirty="0">
              <a:solidFill>
                <a:srgbClr val="002060"/>
              </a:solidFill>
              <a:ea typeface="Segoe UI" panose="020B0502040204020203" pitchFamily="34" charset="0"/>
              <a:cs typeface="Segoe UI" panose="020B0502040204020203" pitchFamily="34" charset="0"/>
            </a:endParaRPr>
          </a:p>
          <a:p>
            <a:pPr marL="0" indent="0">
              <a:spcBef>
                <a:spcPts val="0"/>
              </a:spcBef>
              <a:buNone/>
            </a:pPr>
            <a:endParaRPr lang="en-US" dirty="0">
              <a:solidFill>
                <a:srgbClr val="002060"/>
              </a:solidFill>
              <a:ea typeface="Segoe UI" panose="020B0502040204020203" pitchFamily="34" charset="0"/>
              <a:cs typeface="Segoe UI" panose="020B0502040204020203" pitchFamily="34" charset="0"/>
            </a:endParaRPr>
          </a:p>
          <a:p>
            <a:pPr marL="0" indent="0">
              <a:spcBef>
                <a:spcPts val="0"/>
              </a:spcBef>
              <a:buNone/>
            </a:pPr>
            <a:r>
              <a:rPr lang="en-US" b="0" dirty="0">
                <a:solidFill>
                  <a:srgbClr val="002060"/>
                </a:solidFill>
                <a:ea typeface="Segoe UI" panose="020B0502040204020203" pitchFamily="34" charset="0"/>
                <a:cs typeface="Segoe UI" panose="020B0502040204020203" pitchFamily="34" charset="0"/>
              </a:rPr>
              <a:t>Additional eligibility information, application instructions, and a sample term sheet are provided on the Build America Bureau website:</a:t>
            </a:r>
          </a:p>
          <a:p>
            <a:pPr marL="0" indent="0">
              <a:spcBef>
                <a:spcPts val="0"/>
              </a:spcBef>
              <a:buNone/>
            </a:pPr>
            <a:r>
              <a:rPr lang="en-US" b="0" u="sng" dirty="0">
                <a:solidFill>
                  <a:srgbClr val="0000FF"/>
                </a:solidFill>
                <a:ea typeface="Segoe UI" panose="020B0502040204020203" pitchFamily="34" charset="0"/>
                <a:cs typeface="Segoe UI" panose="020B0502040204020203" pitchFamily="34" charset="0"/>
              </a:rPr>
              <a:t>https://www.transportation.gov/buildamerica/buildamerica/financing/rrif/rrif-express</a:t>
            </a:r>
          </a:p>
          <a:p>
            <a:pPr marL="0" indent="0">
              <a:buNone/>
            </a:pPr>
            <a:endParaRPr lang="en-US" sz="1700" i="1" u="sng" dirty="0"/>
          </a:p>
          <a:p>
            <a:pPr marL="0" indent="0">
              <a:buNone/>
            </a:pPr>
            <a:endParaRPr lang="en-US" sz="1900" b="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1775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04" y="0"/>
            <a:ext cx="9166204"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 name="Shape 264"/>
          <p:cNvSpPr/>
          <p:nvPr/>
        </p:nvSpPr>
        <p:spPr>
          <a:xfrm>
            <a:off x="457200" y="997754"/>
            <a:ext cx="8229600" cy="412420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R="0" lvl="0" algn="ctr" defTabSz="914400" eaLnBrk="1" fontAlgn="auto" latinLnBrk="0" hangingPunct="1">
              <a:lnSpc>
                <a:spcPct val="100000"/>
              </a:lnSpc>
              <a:spcBef>
                <a:spcPts val="0"/>
              </a:spcBef>
              <a:spcAft>
                <a:spcPts val="0"/>
              </a:spcAft>
              <a:buClrTx/>
              <a:buSzPct val="100000"/>
              <a:tabLst>
                <a:tab pos="746125" algn="l"/>
              </a:tabLst>
              <a:defRPr>
                <a:latin typeface="Book Antiqua"/>
                <a:ea typeface="Book Antiqua"/>
                <a:cs typeface="Book Antiqua"/>
                <a:sym typeface="Book Antiqua"/>
              </a:defRPr>
            </a:pPr>
            <a:r>
              <a:rPr kumimoji="0" lang="en-US" sz="2400" b="1" i="0" u="none" strike="noStrike" kern="0" cap="none" spc="0" normalizeH="0" baseline="0" noProof="0" dirty="0">
                <a:ln>
                  <a:noFill/>
                </a:ln>
                <a:solidFill>
                  <a:srgbClr val="23405F"/>
                </a:solidFill>
                <a:effectLst/>
                <a:uLnTx/>
                <a:uFillTx/>
                <a:latin typeface="Helvetica" panose="020B0604020202020204" pitchFamily="34" charset="0"/>
                <a:ea typeface="Book Antiqua"/>
                <a:cs typeface="Helvetica" panose="020B0604020202020204" pitchFamily="34" charset="0"/>
                <a:sym typeface="Book Antiqua"/>
              </a:rPr>
              <a:t>Private Activity Bonds</a:t>
            </a:r>
          </a:p>
          <a:p>
            <a:pPr marR="0" lvl="0" algn="ctr" defTabSz="914400" eaLnBrk="1" fontAlgn="auto" latinLnBrk="0" hangingPunct="1">
              <a:lnSpc>
                <a:spcPct val="100000"/>
              </a:lnSpc>
              <a:spcBef>
                <a:spcPts val="0"/>
              </a:spcBef>
              <a:spcAft>
                <a:spcPts val="0"/>
              </a:spcAft>
              <a:buClrTx/>
              <a:buSzPct val="100000"/>
              <a:tabLst>
                <a:tab pos="746125" algn="l"/>
              </a:tabLst>
              <a:defRPr>
                <a:latin typeface="Book Antiqua"/>
                <a:ea typeface="Book Antiqua"/>
                <a:cs typeface="Book Antiqua"/>
                <a:sym typeface="Book Antiqua"/>
              </a:defRPr>
            </a:pPr>
            <a:r>
              <a:rPr lang="en-US" sz="2400" b="1" kern="0" dirty="0">
                <a:solidFill>
                  <a:srgbClr val="23405F"/>
                </a:solidFill>
                <a:latin typeface="Helvetica" panose="020B0604020202020204" pitchFamily="34" charset="0"/>
                <a:ea typeface="Book Antiqua"/>
                <a:cs typeface="Helvetica" panose="020B0604020202020204" pitchFamily="34" charset="0"/>
                <a:sym typeface="Book Antiqua"/>
              </a:rPr>
              <a:t>(PABs)</a:t>
            </a:r>
            <a:endParaRPr kumimoji="0" lang="en-US" sz="2400" b="1" i="0" u="none" strike="noStrike" kern="0" cap="none" spc="0" normalizeH="0" baseline="0" noProof="0" dirty="0">
              <a:ln>
                <a:noFill/>
              </a:ln>
              <a:solidFill>
                <a:srgbClr val="23405F"/>
              </a:solidFill>
              <a:effectLst/>
              <a:uLnTx/>
              <a:uFillTx/>
              <a:latin typeface="Helvetica" panose="020B0604020202020204" pitchFamily="34" charset="0"/>
              <a:ea typeface="Book Antiqua"/>
              <a:cs typeface="Helvetica" panose="020B0604020202020204" pitchFamily="34" charset="0"/>
              <a:sym typeface="Book Antiqua"/>
            </a:endParaRPr>
          </a:p>
          <a:p>
            <a:pPr lvl="0"/>
            <a:endParaRPr lang="en-US" dirty="0">
              <a:solidFill>
                <a:srgbClr val="23405F"/>
              </a:solidFill>
            </a:endParaRPr>
          </a:p>
          <a:p>
            <a:pPr lvl="0"/>
            <a:r>
              <a:rPr lang="en-US" dirty="0">
                <a:solidFill>
                  <a:srgbClr val="002060"/>
                </a:solidFill>
              </a:rPr>
              <a:t>PABs allow for privately developed infrastructure to access tax-exempt financing issued through a public conduit, given the public purpose of the private project.</a:t>
            </a:r>
          </a:p>
          <a:p>
            <a:pPr lvl="0"/>
            <a:endParaRPr lang="en-US" dirty="0">
              <a:solidFill>
                <a:srgbClr val="002060"/>
              </a:solidFill>
            </a:endParaRPr>
          </a:p>
          <a:p>
            <a:pPr lvl="0"/>
            <a:r>
              <a:rPr lang="en-US" dirty="0">
                <a:solidFill>
                  <a:srgbClr val="002060"/>
                </a:solidFill>
              </a:rPr>
              <a:t>Ports can use PABs for the purposes of constructing “Docks and Wharves” which are not subject to volume caps.  </a:t>
            </a:r>
          </a:p>
          <a:p>
            <a:pPr lvl="0"/>
            <a:endParaRPr lang="en-US" dirty="0">
              <a:solidFill>
                <a:srgbClr val="002060"/>
              </a:solidFill>
            </a:endParaRPr>
          </a:p>
          <a:p>
            <a:pPr lvl="0"/>
            <a:endParaRPr lang="en-US" dirty="0">
              <a:solidFill>
                <a:srgbClr val="002060"/>
              </a:solidFill>
            </a:endParaRPr>
          </a:p>
          <a:p>
            <a:pPr lvl="0"/>
            <a:r>
              <a:rPr lang="en-US" dirty="0">
                <a:solidFill>
                  <a:srgbClr val="002060"/>
                </a:solidFill>
              </a:rPr>
              <a:t>The USDOT is responsible for allocating up to $15 billion in PAB authority for Qualified Highway or Surface Freight Transfer Facilities, which may be used to support other types of port infrastructure.</a:t>
            </a:r>
          </a:p>
          <a:p>
            <a:pPr marR="0" lvl="1" defTabSz="914400" eaLnBrk="1" fontAlgn="auto" latinLnBrk="0" hangingPunct="1">
              <a:lnSpc>
                <a:spcPct val="100000"/>
              </a:lnSpc>
              <a:spcBef>
                <a:spcPts val="0"/>
              </a:spcBef>
              <a:spcAft>
                <a:spcPts val="0"/>
              </a:spcAft>
              <a:buClrTx/>
              <a:buSzPct val="100000"/>
              <a:tabLst>
                <a:tab pos="1828800" algn="l"/>
              </a:tabLst>
              <a:defRPr sz="1200" u="sng">
                <a:solidFill>
                  <a:srgbClr val="0000FF"/>
                </a:solidFill>
                <a:latin typeface="Book Antiqua"/>
                <a:ea typeface="Book Antiqua"/>
                <a:cs typeface="Book Antiqua"/>
                <a:sym typeface="Book Antiqua"/>
              </a:defRPr>
            </a:pPr>
            <a:endParaRPr kumimoji="0" sz="1600" i="0" u="sng" strike="noStrike" kern="0" cap="none" spc="0" normalizeH="0" baseline="0" noProof="0" dirty="0">
              <a:ln>
                <a:noFill/>
              </a:ln>
              <a:solidFill>
                <a:srgbClr val="0000FF"/>
              </a:solidFill>
              <a:effectLst/>
              <a:uLnTx/>
              <a:uFillTx/>
              <a:latin typeface="Helvetica" panose="020B0604020202020204" pitchFamily="34" charset="0"/>
              <a:ea typeface="Book Antiqua"/>
              <a:cs typeface="Helvetica" panose="020B0604020202020204" pitchFamily="34" charset="0"/>
              <a:sym typeface="Book Antiqua"/>
            </a:endParaRPr>
          </a:p>
        </p:txBody>
      </p:sp>
      <p:sp>
        <p:nvSpPr>
          <p:cNvPr id="6" name="Rectangle 5">
            <a:extLst>
              <a:ext uri="{FF2B5EF4-FFF2-40B4-BE49-F238E27FC236}">
                <a16:creationId xmlns:a16="http://schemas.microsoft.com/office/drawing/2014/main" id="{62691584-779A-47F8-9C40-DD9E923DAE24}"/>
              </a:ext>
            </a:extLst>
          </p:cNvPr>
          <p:cNvSpPr/>
          <p:nvPr/>
        </p:nvSpPr>
        <p:spPr>
          <a:xfrm>
            <a:off x="1219200" y="4867870"/>
            <a:ext cx="7696200" cy="923330"/>
          </a:xfrm>
          <a:prstGeom prst="rect">
            <a:avLst/>
          </a:prstGeom>
        </p:spPr>
        <p:txBody>
          <a:bodyPr wrap="square">
            <a:spAutoFit/>
          </a:bodyPr>
          <a:lstStyle/>
          <a:p>
            <a:r>
              <a:rPr lang="en-US" dirty="0">
                <a:solidFill>
                  <a:srgbClr val="002060"/>
                </a:solidFill>
                <a:ea typeface="Segoe UI" panose="020B0502040204020203" pitchFamily="34" charset="0"/>
                <a:cs typeface="Segoe UI" panose="020B0502040204020203" pitchFamily="34" charset="0"/>
              </a:rPr>
              <a:t>- Additional information is provided on the Build America Bureau website:</a:t>
            </a:r>
            <a:r>
              <a:rPr lang="en-US" dirty="0">
                <a:solidFill>
                  <a:srgbClr val="1A1A68"/>
                </a:solidFill>
              </a:rPr>
              <a:t> </a:t>
            </a:r>
            <a:r>
              <a:rPr lang="en-US" u="sng" dirty="0">
                <a:solidFill>
                  <a:srgbClr val="0000FF"/>
                </a:solidFill>
              </a:rPr>
              <a:t>https://www.transportation.gov/buildamerica/buildamerica/financing/private-activity-bonds-pabs/private-activity-bonds</a:t>
            </a:r>
          </a:p>
        </p:txBody>
      </p:sp>
      <p:sp>
        <p:nvSpPr>
          <p:cNvPr id="7" name="Title 3"/>
          <p:cNvSpPr>
            <a:spLocks noGrp="1"/>
          </p:cNvSpPr>
          <p:nvPr>
            <p:ph type="title"/>
          </p:nvPr>
        </p:nvSpPr>
        <p:spPr>
          <a:xfrm>
            <a:off x="382588" y="0"/>
            <a:ext cx="7170607" cy="633663"/>
          </a:xfrm>
        </p:spPr>
        <p:txBody>
          <a:bodyPr/>
          <a:lstStyle/>
          <a:p>
            <a:pPr>
              <a:tabLst/>
            </a:pPr>
            <a:r>
              <a:rPr lang="en-US" dirty="0"/>
              <a:t>Private Activity Bonds</a:t>
            </a:r>
            <a:r>
              <a:rPr lang="en-US" dirty="0">
                <a:solidFill>
                  <a:srgbClr val="FF0000"/>
                </a:solidFill>
              </a:rPr>
              <a:t> </a:t>
            </a:r>
          </a:p>
        </p:txBody>
      </p:sp>
      <p:sp>
        <p:nvSpPr>
          <p:cNvPr id="8" name="Slide Number Placeholder 2"/>
          <p:cNvSpPr txBox="1">
            <a:spLocks/>
          </p:cNvSpPr>
          <p:nvPr/>
        </p:nvSpPr>
        <p:spPr bwMode="auto">
          <a:xfrm>
            <a:off x="8569325" y="6550025"/>
            <a:ext cx="57467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defPPr>
              <a:defRPr lang="en-US"/>
            </a:defPPr>
            <a:lvl1pPr algn="ctr" rtl="0" eaLnBrk="1" fontAlgn="base" hangingPunct="1">
              <a:spcBef>
                <a:spcPct val="0"/>
              </a:spcBef>
              <a:spcAft>
                <a:spcPct val="0"/>
              </a:spcAft>
              <a:defRPr sz="900" b="1" kern="1200">
                <a:solidFill>
                  <a:srgbClr val="3D4250"/>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80D0DA78-26A6-4FFE-9173-4C762E14D378}" type="slidenum">
              <a:rPr lang="en-US" smtClean="0"/>
              <a:pPr>
                <a:defRPr/>
              </a:pPr>
              <a:t>25</a:t>
            </a:fld>
            <a:endParaRPr lang="en-US" dirty="0"/>
          </a:p>
        </p:txBody>
      </p:sp>
    </p:spTree>
    <p:extLst>
      <p:ext uri="{BB962C8B-B14F-4D97-AF65-F5344CB8AC3E}">
        <p14:creationId xmlns:p14="http://schemas.microsoft.com/office/powerpoint/2010/main" val="267092104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tabLst/>
            </a:pPr>
            <a:r>
              <a:rPr lang="en-US" dirty="0"/>
              <a:t>Federal Aid Opportunities</a:t>
            </a:r>
          </a:p>
        </p:txBody>
      </p:sp>
      <p:sp>
        <p:nvSpPr>
          <p:cNvPr id="5" name="Content Placeholder 4"/>
          <p:cNvSpPr>
            <a:spLocks noGrp="1"/>
          </p:cNvSpPr>
          <p:nvPr>
            <p:ph idx="1"/>
          </p:nvPr>
        </p:nvSpPr>
        <p:spPr>
          <a:xfrm>
            <a:off x="381000" y="685800"/>
            <a:ext cx="8410575" cy="5368925"/>
          </a:xfrm>
        </p:spPr>
        <p:txBody>
          <a:bodyPr/>
          <a:lstStyle/>
          <a:p>
            <a:pPr marL="0" indent="0">
              <a:buNone/>
            </a:pPr>
            <a:endParaRPr lang="en-US" sz="2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r>
              <a:rPr lang="en-US" sz="2400" b="0" dirty="0">
                <a:solidFill>
                  <a:schemeClr val="tx1"/>
                </a:solidFill>
                <a:latin typeface="Segoe UI" panose="020B0502040204020203" pitchFamily="34" charset="0"/>
                <a:ea typeface="Segoe UI" panose="020B0502040204020203" pitchFamily="34" charset="0"/>
                <a:cs typeface="Segoe UI" panose="020B0502040204020203" pitchFamily="34" charset="0"/>
              </a:rPr>
              <a:t>The FAST Act Provides Port Eligible Funding (5 years)</a:t>
            </a:r>
          </a:p>
          <a:p>
            <a:pPr lvl="1"/>
            <a:r>
              <a:rPr lang="en-US" sz="2400" dirty="0">
                <a:solidFill>
                  <a:schemeClr val="tx1"/>
                </a:solidFill>
                <a:latin typeface="Segoe UI" panose="020B0502040204020203" pitchFamily="34" charset="0"/>
                <a:ea typeface="Segoe UI" panose="020B0502040204020203" pitchFamily="34" charset="0"/>
                <a:cs typeface="Segoe UI" panose="020B0502040204020203" pitchFamily="34" charset="0"/>
              </a:rPr>
              <a:t>Surface Transportation Block Grant Program ($58B)</a:t>
            </a:r>
          </a:p>
          <a:p>
            <a:pPr lvl="1"/>
            <a:r>
              <a:rPr lang="en-US" sz="2400" dirty="0">
                <a:solidFill>
                  <a:schemeClr val="tx1"/>
                </a:solidFill>
                <a:latin typeface="Segoe UI" panose="020B0502040204020203" pitchFamily="34" charset="0"/>
                <a:ea typeface="Segoe UI" panose="020B0502040204020203" pitchFamily="34" charset="0"/>
                <a:cs typeface="Segoe UI" panose="020B0502040204020203" pitchFamily="34" charset="0"/>
              </a:rPr>
              <a:t>Congestion Mitigation and Air Quality (CMAQ) Program ($12B)</a:t>
            </a:r>
          </a:p>
          <a:p>
            <a:pPr lvl="1"/>
            <a:r>
              <a:rPr lang="en-US" sz="2400" dirty="0">
                <a:solidFill>
                  <a:schemeClr val="tx1"/>
                </a:solidFill>
                <a:latin typeface="Segoe UI" panose="020B0502040204020203" pitchFamily="34" charset="0"/>
                <a:ea typeface="Segoe UI" panose="020B0502040204020203" pitchFamily="34" charset="0"/>
                <a:cs typeface="Segoe UI" panose="020B0502040204020203" pitchFamily="34" charset="0"/>
              </a:rPr>
              <a:t>National Highway Freight Program ($6.3B)</a:t>
            </a:r>
          </a:p>
          <a:p>
            <a:pPr lvl="1"/>
            <a:r>
              <a:rPr lang="en-US" sz="2400" dirty="0">
                <a:solidFill>
                  <a:schemeClr val="tx1"/>
                </a:solidFill>
                <a:latin typeface="Segoe UI" panose="020B0502040204020203" pitchFamily="34" charset="0"/>
                <a:ea typeface="Segoe UI" panose="020B0502040204020203" pitchFamily="34" charset="0"/>
                <a:cs typeface="Segoe UI" panose="020B0502040204020203" pitchFamily="34" charset="0"/>
              </a:rPr>
              <a:t>INFRA Competitive Grant Program ($4.5B)</a:t>
            </a:r>
          </a:p>
          <a:p>
            <a:pPr lvl="1"/>
            <a:r>
              <a:rPr lang="en-US" sz="2400" dirty="0">
                <a:solidFill>
                  <a:schemeClr val="tx1"/>
                </a:solidFill>
                <a:latin typeface="Segoe UI" panose="020B0502040204020203" pitchFamily="34" charset="0"/>
                <a:ea typeface="Segoe UI" panose="020B0502040204020203" pitchFamily="34" charset="0"/>
                <a:cs typeface="Segoe UI" panose="020B0502040204020203" pitchFamily="34" charset="0"/>
              </a:rPr>
              <a:t>Advanced Transportation and Congestion Management Technologies Deployment Grants ($300M) </a:t>
            </a:r>
          </a:p>
          <a:p>
            <a:pPr lvl="1"/>
            <a:endParaRPr lang="en-US" sz="2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lvl="1"/>
            <a:endParaRPr lang="en-US" sz="2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4294967295"/>
          </p:nvPr>
        </p:nvSpPr>
        <p:spPr>
          <a:xfrm>
            <a:off x="8569325" y="6550025"/>
            <a:ext cx="574675" cy="327025"/>
          </a:xfrm>
        </p:spPr>
        <p:txBody>
          <a:bodyPr/>
          <a:lstStyle/>
          <a:p>
            <a:pPr>
              <a:defRPr/>
            </a:pPr>
            <a:fld id="{80D0DA78-26A6-4FFE-9173-4C762E14D378}" type="slidenum">
              <a:rPr lang="en-US" smtClean="0"/>
              <a:pPr>
                <a:defRPr/>
              </a:pPr>
              <a:t>26</a:t>
            </a:fld>
            <a:endParaRPr lang="en-US" dirty="0"/>
          </a:p>
        </p:txBody>
      </p:sp>
      <p:pic>
        <p:nvPicPr>
          <p:cNvPr id="6" name="Picture 3" descr="C:\Users\Travis.Black\AppData\Local\Microsoft\Windows\Temporary Internet Files\Content.IE5\JVU2ZMK8\CONGRES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4831080"/>
            <a:ext cx="2743200" cy="16459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Travis.Black\AppData\Local\Microsoft\Windows\Temporary Internet Files\Content.IE5\GFND0XET\Map_of_USA_showing_state_names[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6148" y="4839761"/>
            <a:ext cx="2694451" cy="1637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88914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008F345-272B-4070-AF26-BA172EEA2059}" type="slidenum">
              <a:rPr lang="en-US" noProof="0" smtClean="0"/>
              <a:pPr/>
              <a:t>27</a:t>
            </a:fld>
            <a:endParaRPr lang="en-US" noProof="0" dirty="0"/>
          </a:p>
        </p:txBody>
      </p:sp>
      <p:sp>
        <p:nvSpPr>
          <p:cNvPr id="5" name="Slide Number Placeholder 2"/>
          <p:cNvSpPr txBox="1">
            <a:spLocks/>
          </p:cNvSpPr>
          <p:nvPr/>
        </p:nvSpPr>
        <p:spPr bwMode="auto">
          <a:xfrm>
            <a:off x="8569325" y="6550025"/>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27</a:t>
            </a:fld>
            <a:endParaRPr lang="en-US" dirty="0"/>
          </a:p>
        </p:txBody>
      </p:sp>
      <p:sp>
        <p:nvSpPr>
          <p:cNvPr id="6" name="Title 1">
            <a:extLst/>
          </p:cNvPr>
          <p:cNvSpPr txBox="1">
            <a:spLocks/>
          </p:cNvSpPr>
          <p:nvPr/>
        </p:nvSpPr>
        <p:spPr bwMode="auto">
          <a:xfrm>
            <a:off x="382588" y="0"/>
            <a:ext cx="7170607" cy="6985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lvl1pPr algn="l" rtl="0" eaLnBrk="0" fontAlgn="base" hangingPunct="0">
              <a:spcBef>
                <a:spcPct val="0"/>
              </a:spcBef>
              <a:spcAft>
                <a:spcPct val="0"/>
              </a:spcAft>
              <a:tabLst>
                <a:tab pos="6632575" algn="l"/>
              </a:tabLst>
              <a:defRPr sz="2000" b="1">
                <a:solidFill>
                  <a:schemeClr val="bg1"/>
                </a:solidFill>
                <a:latin typeface="+mj-lt"/>
                <a:ea typeface="+mj-ea"/>
                <a:cs typeface="+mj-cs"/>
              </a:defRPr>
            </a:lvl1pPr>
            <a:lvl2pPr algn="l" rtl="0" eaLnBrk="0" fontAlgn="base" hangingPunct="0">
              <a:spcBef>
                <a:spcPct val="0"/>
              </a:spcBef>
              <a:spcAft>
                <a:spcPct val="0"/>
              </a:spcAft>
              <a:tabLst>
                <a:tab pos="6632575" algn="l"/>
              </a:tabLst>
              <a:defRPr sz="2000" b="1">
                <a:solidFill>
                  <a:schemeClr val="bg1"/>
                </a:solidFill>
                <a:latin typeface="Arial" charset="0"/>
              </a:defRPr>
            </a:lvl2pPr>
            <a:lvl3pPr algn="l" rtl="0" eaLnBrk="0" fontAlgn="base" hangingPunct="0">
              <a:spcBef>
                <a:spcPct val="0"/>
              </a:spcBef>
              <a:spcAft>
                <a:spcPct val="0"/>
              </a:spcAft>
              <a:tabLst>
                <a:tab pos="6632575" algn="l"/>
              </a:tabLst>
              <a:defRPr sz="2000" b="1">
                <a:solidFill>
                  <a:schemeClr val="bg1"/>
                </a:solidFill>
                <a:latin typeface="Arial" charset="0"/>
              </a:defRPr>
            </a:lvl3pPr>
            <a:lvl4pPr algn="l" rtl="0" eaLnBrk="0" fontAlgn="base" hangingPunct="0">
              <a:spcBef>
                <a:spcPct val="0"/>
              </a:spcBef>
              <a:spcAft>
                <a:spcPct val="0"/>
              </a:spcAft>
              <a:tabLst>
                <a:tab pos="6632575" algn="l"/>
              </a:tabLst>
              <a:defRPr sz="2000" b="1">
                <a:solidFill>
                  <a:schemeClr val="bg1"/>
                </a:solidFill>
                <a:latin typeface="Arial" charset="0"/>
              </a:defRPr>
            </a:lvl4pPr>
            <a:lvl5pPr algn="l" rtl="0" eaLnBrk="0" fontAlgn="base" hangingPunct="0">
              <a:spcBef>
                <a:spcPct val="0"/>
              </a:spcBef>
              <a:spcAft>
                <a:spcPct val="0"/>
              </a:spcAft>
              <a:tabLst>
                <a:tab pos="6632575" algn="l"/>
              </a:tabLst>
              <a:defRPr sz="2000" b="1">
                <a:solidFill>
                  <a:schemeClr val="bg1"/>
                </a:solidFill>
                <a:latin typeface="Arial" charset="0"/>
              </a:defRPr>
            </a:lvl5pPr>
            <a:lvl6pPr marL="457200" algn="l" rtl="0" fontAlgn="base">
              <a:spcBef>
                <a:spcPct val="0"/>
              </a:spcBef>
              <a:spcAft>
                <a:spcPct val="0"/>
              </a:spcAft>
              <a:tabLst>
                <a:tab pos="6632575" algn="l"/>
              </a:tabLst>
              <a:defRPr sz="2000" b="1">
                <a:solidFill>
                  <a:schemeClr val="bg1"/>
                </a:solidFill>
                <a:latin typeface="Arial" charset="0"/>
              </a:defRPr>
            </a:lvl6pPr>
            <a:lvl7pPr marL="914400" algn="l" rtl="0" fontAlgn="base">
              <a:spcBef>
                <a:spcPct val="0"/>
              </a:spcBef>
              <a:spcAft>
                <a:spcPct val="0"/>
              </a:spcAft>
              <a:tabLst>
                <a:tab pos="6632575" algn="l"/>
              </a:tabLst>
              <a:defRPr sz="2000" b="1">
                <a:solidFill>
                  <a:schemeClr val="bg1"/>
                </a:solidFill>
                <a:latin typeface="Arial" charset="0"/>
              </a:defRPr>
            </a:lvl7pPr>
            <a:lvl8pPr marL="1371600" algn="l" rtl="0" fontAlgn="base">
              <a:spcBef>
                <a:spcPct val="0"/>
              </a:spcBef>
              <a:spcAft>
                <a:spcPct val="0"/>
              </a:spcAft>
              <a:tabLst>
                <a:tab pos="6632575" algn="l"/>
              </a:tabLst>
              <a:defRPr sz="2000" b="1">
                <a:solidFill>
                  <a:schemeClr val="bg1"/>
                </a:solidFill>
                <a:latin typeface="Arial" charset="0"/>
              </a:defRPr>
            </a:lvl8pPr>
            <a:lvl9pPr marL="1828800" algn="l" rtl="0" fontAlgn="base">
              <a:spcBef>
                <a:spcPct val="0"/>
              </a:spcBef>
              <a:spcAft>
                <a:spcPct val="0"/>
              </a:spcAft>
              <a:tabLst>
                <a:tab pos="6632575" algn="l"/>
              </a:tabLst>
              <a:defRPr sz="2000" b="1">
                <a:solidFill>
                  <a:schemeClr val="bg1"/>
                </a:solidFill>
                <a:latin typeface="Arial" charset="0"/>
              </a:defRPr>
            </a:lvl9pPr>
          </a:lstStyle>
          <a:p>
            <a:r>
              <a:rPr lang="en-US" dirty="0"/>
              <a:t>Waterfront Asset Management</a:t>
            </a:r>
            <a:endParaRPr lang="en-US" kern="0" dirty="0"/>
          </a:p>
        </p:txBody>
      </p:sp>
      <p:sp>
        <p:nvSpPr>
          <p:cNvPr id="7" name="TextBox 6">
            <a:extLst/>
          </p:cNvPr>
          <p:cNvSpPr txBox="1"/>
          <p:nvPr/>
        </p:nvSpPr>
        <p:spPr>
          <a:xfrm>
            <a:off x="461961" y="683361"/>
            <a:ext cx="8229600" cy="61893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23405F"/>
                </a:solidFill>
                <a:effectLst/>
                <a:uLnTx/>
                <a:uFillTx/>
                <a:latin typeface="+mj-lt"/>
                <a:cs typeface="Helvetica" panose="020B0604020202020204" pitchFamily="34" charset="0"/>
              </a:rPr>
              <a:t>Marine Transportation Asset Management Planning State of Practice</a:t>
            </a:r>
          </a:p>
          <a:p>
            <a:pPr marL="0" marR="0" lvl="0" indent="0" defTabSz="914400" eaLnBrk="1" fontAlgn="auto" latinLnBrk="0" hangingPunct="1">
              <a:lnSpc>
                <a:spcPct val="100000"/>
              </a:lnSpc>
              <a:spcBef>
                <a:spcPts val="0"/>
              </a:spcBef>
              <a:spcAft>
                <a:spcPts val="800"/>
              </a:spcAft>
              <a:buClrTx/>
              <a:buSzTx/>
              <a:buFontTx/>
              <a:buNone/>
              <a:tabLst/>
              <a:defRPr/>
            </a:pPr>
            <a:endParaRPr lang="en-US" sz="1000" b="1" kern="0" dirty="0">
              <a:solidFill>
                <a:srgbClr val="23405F"/>
              </a:solidFill>
              <a:latin typeface="+mj-lt"/>
              <a:ea typeface="Calibri" panose="020F0502020204030204" pitchFamily="34" charset="0"/>
              <a:cs typeface="Helvetica" panose="020B060402020202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2000" b="1" i="0" u="none" strike="noStrike" kern="0" cap="none" spc="0" normalizeH="0" baseline="0" noProof="0" dirty="0">
                <a:ln>
                  <a:noFill/>
                </a:ln>
                <a:solidFill>
                  <a:srgbClr val="23405F"/>
                </a:solidFill>
                <a:effectLst/>
                <a:uLnTx/>
                <a:uFillTx/>
                <a:latin typeface="+mj-lt"/>
                <a:ea typeface="Calibri" panose="020F0502020204030204" pitchFamily="34" charset="0"/>
                <a:cs typeface="Helvetica" panose="020B0604020202020204" pitchFamily="34" charset="0"/>
              </a:rPr>
              <a:t>Findings:  </a:t>
            </a:r>
          </a:p>
          <a:p>
            <a:pPr marL="285750" marR="0" lvl="0" indent="-285750" defTabSz="91440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23405F"/>
                </a:solidFill>
                <a:effectLst/>
                <a:uLnTx/>
                <a:uFillTx/>
                <a:latin typeface="+mj-lt"/>
                <a:ea typeface="Calibri" panose="020F0502020204030204" pitchFamily="34" charset="0"/>
                <a:cs typeface="Helvetica" panose="020B0604020202020204" pitchFamily="34" charset="0"/>
              </a:rPr>
              <a:t>Significantly deferred maintenance is common and remains a primary concern to ports</a:t>
            </a:r>
          </a:p>
          <a:p>
            <a:pPr marL="285750" marR="0" lvl="0" indent="-285750" defTabSz="91440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000" kern="0" dirty="0">
                <a:solidFill>
                  <a:srgbClr val="23405F"/>
                </a:solidFill>
                <a:latin typeface="+mj-lt"/>
                <a:ea typeface="Calibri" panose="020F0502020204030204" pitchFamily="34" charset="0"/>
                <a:cs typeface="Helvetica" panose="020B0604020202020204" pitchFamily="34" charset="0"/>
              </a:rPr>
              <a:t>Limited</a:t>
            </a:r>
            <a:r>
              <a:rPr kumimoji="0" lang="en-US" sz="2000" b="0" i="0" u="none" strike="noStrike" kern="0" cap="none" spc="0" normalizeH="0" baseline="0" noProof="0" dirty="0">
                <a:ln>
                  <a:noFill/>
                </a:ln>
                <a:solidFill>
                  <a:srgbClr val="23405F"/>
                </a:solidFill>
                <a:effectLst/>
                <a:uLnTx/>
                <a:uFillTx/>
                <a:latin typeface="+mj-lt"/>
                <a:ea typeface="Calibri" panose="020F0502020204030204" pitchFamily="34" charset="0"/>
                <a:cs typeface="Helvetica" panose="020B0604020202020204" pitchFamily="34" charset="0"/>
              </a:rPr>
              <a:t> risk-based decision-making is often undertaken as part of asset planning</a:t>
            </a:r>
          </a:p>
          <a:p>
            <a:pPr marL="742950" lvl="1" indent="-285750" eaLnBrk="1" fontAlgn="auto" hangingPunct="1">
              <a:lnSpc>
                <a:spcPct val="107000"/>
              </a:lnSpc>
              <a:spcBef>
                <a:spcPts val="0"/>
              </a:spcBef>
              <a:spcAft>
                <a:spcPts val="800"/>
              </a:spcAft>
              <a:buFont typeface="Wingdings" panose="05000000000000000000" pitchFamily="2" charset="2"/>
              <a:buChar char="§"/>
              <a:defRPr/>
            </a:pPr>
            <a:r>
              <a:rPr kumimoji="0" lang="en-US" sz="2000" b="0" i="0" u="none" strike="noStrike" kern="0" cap="none" spc="0" normalizeH="0" baseline="0" noProof="0" dirty="0">
                <a:ln>
                  <a:noFill/>
                </a:ln>
                <a:solidFill>
                  <a:srgbClr val="23405F"/>
                </a:solidFill>
                <a:effectLst/>
                <a:uLnTx/>
                <a:uFillTx/>
                <a:latin typeface="+mj-lt"/>
                <a:ea typeface="Calibri" panose="020F0502020204030204" pitchFamily="34" charset="0"/>
                <a:cs typeface="Helvetica" panose="020B0604020202020204" pitchFamily="34" charset="0"/>
              </a:rPr>
              <a:t>The magnitude of and vulnerability to all risks (deterioration, extreme weather, rising sea level, competitiveness) are unknown and unmanaged</a:t>
            </a:r>
          </a:p>
          <a:p>
            <a:pPr marL="285750" marR="0" lvl="0" indent="-285750" defTabSz="91440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23405F"/>
                </a:solidFill>
                <a:effectLst/>
                <a:uLnTx/>
                <a:uFillTx/>
                <a:latin typeface="+mj-lt"/>
                <a:ea typeface="Calibri" panose="020F0502020204030204" pitchFamily="34" charset="0"/>
                <a:cs typeface="Helvetica" panose="020B0604020202020204" pitchFamily="34" charset="0"/>
              </a:rPr>
              <a:t>Greatest concerns</a:t>
            </a:r>
          </a:p>
          <a:p>
            <a:pPr marL="742950" lvl="1" indent="-285750" eaLnBrk="1" fontAlgn="auto" hangingPunct="1">
              <a:lnSpc>
                <a:spcPct val="107000"/>
              </a:lnSpc>
              <a:spcBef>
                <a:spcPts val="0"/>
              </a:spcBef>
              <a:spcAft>
                <a:spcPts val="800"/>
              </a:spcAft>
              <a:buFont typeface="Wingdings" panose="05000000000000000000" pitchFamily="2" charset="2"/>
              <a:buChar char="§"/>
              <a:defRPr/>
            </a:pPr>
            <a:r>
              <a:rPr kumimoji="0" lang="en-US" sz="2000" b="0" i="0" u="none" strike="noStrike" kern="0" cap="none" spc="0" normalizeH="0" baseline="0" noProof="0" dirty="0">
                <a:ln>
                  <a:noFill/>
                </a:ln>
                <a:solidFill>
                  <a:srgbClr val="23405F"/>
                </a:solidFill>
                <a:effectLst/>
                <a:uLnTx/>
                <a:uFillTx/>
                <a:latin typeface="+mj-lt"/>
                <a:ea typeface="Calibri" panose="020F0502020204030204" pitchFamily="34" charset="0"/>
                <a:cs typeface="Helvetica" panose="020B0604020202020204" pitchFamily="34" charset="0"/>
              </a:rPr>
              <a:t>weather and earthquake resilience</a:t>
            </a:r>
          </a:p>
          <a:p>
            <a:pPr marL="742950" lvl="1" indent="-285750" eaLnBrk="1" fontAlgn="auto" hangingPunct="1">
              <a:lnSpc>
                <a:spcPct val="107000"/>
              </a:lnSpc>
              <a:spcBef>
                <a:spcPts val="0"/>
              </a:spcBef>
              <a:spcAft>
                <a:spcPts val="800"/>
              </a:spcAft>
              <a:buFont typeface="Wingdings" panose="05000000000000000000" pitchFamily="2" charset="2"/>
              <a:buChar char="§"/>
              <a:defRPr/>
            </a:pPr>
            <a:r>
              <a:rPr kumimoji="0" lang="en-US" sz="2000" b="0" i="0" u="none" strike="noStrike" kern="0" cap="none" spc="0" normalizeH="0" baseline="0" noProof="0" dirty="0">
                <a:ln>
                  <a:noFill/>
                </a:ln>
                <a:solidFill>
                  <a:srgbClr val="23405F"/>
                </a:solidFill>
                <a:effectLst/>
                <a:uLnTx/>
                <a:uFillTx/>
                <a:latin typeface="+mj-lt"/>
                <a:ea typeface="Calibri" panose="020F0502020204030204" pitchFamily="34" charset="0"/>
                <a:cs typeface="Helvetica" panose="020B0604020202020204" pitchFamily="34" charset="0"/>
              </a:rPr>
              <a:t>deferred maintenance</a:t>
            </a:r>
          </a:p>
          <a:p>
            <a:pPr marL="742950" lvl="1" indent="-285750" eaLnBrk="1" fontAlgn="auto" hangingPunct="1">
              <a:lnSpc>
                <a:spcPct val="107000"/>
              </a:lnSpc>
              <a:spcBef>
                <a:spcPts val="0"/>
              </a:spcBef>
              <a:spcAft>
                <a:spcPts val="800"/>
              </a:spcAft>
              <a:buFont typeface="Wingdings" panose="05000000000000000000" pitchFamily="2" charset="2"/>
              <a:buChar char="§"/>
              <a:defRPr/>
            </a:pPr>
            <a:r>
              <a:rPr kumimoji="0" lang="en-US" sz="2000" b="0" i="0" u="none" strike="noStrike" kern="0" cap="none" spc="0" normalizeH="0" baseline="0" noProof="0" dirty="0">
                <a:ln>
                  <a:noFill/>
                </a:ln>
                <a:solidFill>
                  <a:srgbClr val="23405F"/>
                </a:solidFill>
                <a:effectLst/>
                <a:uLnTx/>
                <a:uFillTx/>
                <a:latin typeface="+mj-lt"/>
                <a:ea typeface="Calibri" panose="020F0502020204030204" pitchFamily="34" charset="0"/>
                <a:cs typeface="Helvetica" panose="020B0604020202020204" pitchFamily="34" charset="0"/>
              </a:rPr>
              <a:t>advanced deterioration of very old structures (circa 1920s) and,</a:t>
            </a:r>
          </a:p>
          <a:p>
            <a:pPr marL="742950" lvl="1" indent="-285750" eaLnBrk="1" fontAlgn="auto" hangingPunct="1">
              <a:lnSpc>
                <a:spcPct val="107000"/>
              </a:lnSpc>
              <a:spcBef>
                <a:spcPts val="0"/>
              </a:spcBef>
              <a:spcAft>
                <a:spcPts val="800"/>
              </a:spcAft>
              <a:buFont typeface="Wingdings" panose="05000000000000000000" pitchFamily="2" charset="2"/>
              <a:buChar char="§"/>
              <a:defRPr/>
            </a:pPr>
            <a:r>
              <a:rPr kumimoji="0" lang="en-US" sz="2000" b="0" i="0" u="none" strike="noStrike" kern="0" cap="none" spc="0" normalizeH="0" baseline="0" noProof="0" dirty="0">
                <a:ln>
                  <a:noFill/>
                </a:ln>
                <a:solidFill>
                  <a:srgbClr val="23405F"/>
                </a:solidFill>
                <a:effectLst/>
                <a:uLnTx/>
                <a:uFillTx/>
                <a:latin typeface="+mj-lt"/>
                <a:ea typeface="Calibri" panose="020F0502020204030204" pitchFamily="34" charset="0"/>
                <a:cs typeface="Helvetica" panose="020B0604020202020204" pitchFamily="34" charset="0"/>
              </a:rPr>
              <a:t>inadequate maintenance </a:t>
            </a:r>
            <a:r>
              <a:rPr lang="en-US" sz="2000" kern="0" dirty="0">
                <a:solidFill>
                  <a:srgbClr val="23405F"/>
                </a:solidFill>
                <a:latin typeface="+mj-lt"/>
                <a:ea typeface="Calibri" panose="020F0502020204030204" pitchFamily="34" charset="0"/>
                <a:cs typeface="Helvetica" panose="020B0604020202020204" pitchFamily="34" charset="0"/>
              </a:rPr>
              <a:t>funding</a:t>
            </a:r>
            <a:endParaRPr kumimoji="0" lang="en-US" sz="2000" b="0" i="0" u="none" strike="noStrike" kern="0" cap="none" spc="0" normalizeH="0" baseline="0" noProof="0" dirty="0">
              <a:ln>
                <a:noFill/>
              </a:ln>
              <a:solidFill>
                <a:srgbClr val="23405F"/>
              </a:solidFill>
              <a:effectLst/>
              <a:uLnTx/>
              <a:uFillTx/>
              <a:latin typeface="+mj-lt"/>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350432573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008F345-272B-4070-AF26-BA172EEA2059}" type="slidenum">
              <a:rPr lang="en-US" noProof="0" smtClean="0"/>
              <a:pPr/>
              <a:t>28</a:t>
            </a:fld>
            <a:endParaRPr lang="en-US" noProof="0" dirty="0"/>
          </a:p>
        </p:txBody>
      </p:sp>
      <p:sp>
        <p:nvSpPr>
          <p:cNvPr id="5" name="Slide Number Placeholder 2"/>
          <p:cNvSpPr txBox="1">
            <a:spLocks/>
          </p:cNvSpPr>
          <p:nvPr/>
        </p:nvSpPr>
        <p:spPr bwMode="auto">
          <a:xfrm>
            <a:off x="8569325" y="6550025"/>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28</a:t>
            </a:fld>
            <a:endParaRPr lang="en-US" dirty="0"/>
          </a:p>
        </p:txBody>
      </p:sp>
      <p:sp>
        <p:nvSpPr>
          <p:cNvPr id="6" name="Title 1">
            <a:extLst/>
          </p:cNvPr>
          <p:cNvSpPr txBox="1">
            <a:spLocks/>
          </p:cNvSpPr>
          <p:nvPr/>
        </p:nvSpPr>
        <p:spPr bwMode="auto">
          <a:xfrm>
            <a:off x="382588" y="0"/>
            <a:ext cx="7170607" cy="6985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lvl1pPr algn="l" rtl="0" eaLnBrk="0" fontAlgn="base" hangingPunct="0">
              <a:spcBef>
                <a:spcPct val="0"/>
              </a:spcBef>
              <a:spcAft>
                <a:spcPct val="0"/>
              </a:spcAft>
              <a:tabLst>
                <a:tab pos="6632575" algn="l"/>
              </a:tabLst>
              <a:defRPr sz="2000" b="1">
                <a:solidFill>
                  <a:schemeClr val="bg1"/>
                </a:solidFill>
                <a:latin typeface="+mj-lt"/>
                <a:ea typeface="+mj-ea"/>
                <a:cs typeface="+mj-cs"/>
              </a:defRPr>
            </a:lvl1pPr>
            <a:lvl2pPr algn="l" rtl="0" eaLnBrk="0" fontAlgn="base" hangingPunct="0">
              <a:spcBef>
                <a:spcPct val="0"/>
              </a:spcBef>
              <a:spcAft>
                <a:spcPct val="0"/>
              </a:spcAft>
              <a:tabLst>
                <a:tab pos="6632575" algn="l"/>
              </a:tabLst>
              <a:defRPr sz="2000" b="1">
                <a:solidFill>
                  <a:schemeClr val="bg1"/>
                </a:solidFill>
                <a:latin typeface="Arial" charset="0"/>
              </a:defRPr>
            </a:lvl2pPr>
            <a:lvl3pPr algn="l" rtl="0" eaLnBrk="0" fontAlgn="base" hangingPunct="0">
              <a:spcBef>
                <a:spcPct val="0"/>
              </a:spcBef>
              <a:spcAft>
                <a:spcPct val="0"/>
              </a:spcAft>
              <a:tabLst>
                <a:tab pos="6632575" algn="l"/>
              </a:tabLst>
              <a:defRPr sz="2000" b="1">
                <a:solidFill>
                  <a:schemeClr val="bg1"/>
                </a:solidFill>
                <a:latin typeface="Arial" charset="0"/>
              </a:defRPr>
            </a:lvl3pPr>
            <a:lvl4pPr algn="l" rtl="0" eaLnBrk="0" fontAlgn="base" hangingPunct="0">
              <a:spcBef>
                <a:spcPct val="0"/>
              </a:spcBef>
              <a:spcAft>
                <a:spcPct val="0"/>
              </a:spcAft>
              <a:tabLst>
                <a:tab pos="6632575" algn="l"/>
              </a:tabLst>
              <a:defRPr sz="2000" b="1">
                <a:solidFill>
                  <a:schemeClr val="bg1"/>
                </a:solidFill>
                <a:latin typeface="Arial" charset="0"/>
              </a:defRPr>
            </a:lvl4pPr>
            <a:lvl5pPr algn="l" rtl="0" eaLnBrk="0" fontAlgn="base" hangingPunct="0">
              <a:spcBef>
                <a:spcPct val="0"/>
              </a:spcBef>
              <a:spcAft>
                <a:spcPct val="0"/>
              </a:spcAft>
              <a:tabLst>
                <a:tab pos="6632575" algn="l"/>
              </a:tabLst>
              <a:defRPr sz="2000" b="1">
                <a:solidFill>
                  <a:schemeClr val="bg1"/>
                </a:solidFill>
                <a:latin typeface="Arial" charset="0"/>
              </a:defRPr>
            </a:lvl5pPr>
            <a:lvl6pPr marL="457200" algn="l" rtl="0" fontAlgn="base">
              <a:spcBef>
                <a:spcPct val="0"/>
              </a:spcBef>
              <a:spcAft>
                <a:spcPct val="0"/>
              </a:spcAft>
              <a:tabLst>
                <a:tab pos="6632575" algn="l"/>
              </a:tabLst>
              <a:defRPr sz="2000" b="1">
                <a:solidFill>
                  <a:schemeClr val="bg1"/>
                </a:solidFill>
                <a:latin typeface="Arial" charset="0"/>
              </a:defRPr>
            </a:lvl6pPr>
            <a:lvl7pPr marL="914400" algn="l" rtl="0" fontAlgn="base">
              <a:spcBef>
                <a:spcPct val="0"/>
              </a:spcBef>
              <a:spcAft>
                <a:spcPct val="0"/>
              </a:spcAft>
              <a:tabLst>
                <a:tab pos="6632575" algn="l"/>
              </a:tabLst>
              <a:defRPr sz="2000" b="1">
                <a:solidFill>
                  <a:schemeClr val="bg1"/>
                </a:solidFill>
                <a:latin typeface="Arial" charset="0"/>
              </a:defRPr>
            </a:lvl7pPr>
            <a:lvl8pPr marL="1371600" algn="l" rtl="0" fontAlgn="base">
              <a:spcBef>
                <a:spcPct val="0"/>
              </a:spcBef>
              <a:spcAft>
                <a:spcPct val="0"/>
              </a:spcAft>
              <a:tabLst>
                <a:tab pos="6632575" algn="l"/>
              </a:tabLst>
              <a:defRPr sz="2000" b="1">
                <a:solidFill>
                  <a:schemeClr val="bg1"/>
                </a:solidFill>
                <a:latin typeface="Arial" charset="0"/>
              </a:defRPr>
            </a:lvl8pPr>
            <a:lvl9pPr marL="1828800" algn="l" rtl="0" fontAlgn="base">
              <a:spcBef>
                <a:spcPct val="0"/>
              </a:spcBef>
              <a:spcAft>
                <a:spcPct val="0"/>
              </a:spcAft>
              <a:tabLst>
                <a:tab pos="6632575" algn="l"/>
              </a:tabLst>
              <a:defRPr sz="2000" b="1">
                <a:solidFill>
                  <a:schemeClr val="bg1"/>
                </a:solidFill>
                <a:latin typeface="Arial" charset="0"/>
              </a:defRPr>
            </a:lvl9pPr>
          </a:lstStyle>
          <a:p>
            <a:r>
              <a:rPr lang="en-US" dirty="0"/>
              <a:t>Waterfront Asset Management Tool</a:t>
            </a:r>
            <a:endParaRPr lang="en-US" kern="0" dirty="0"/>
          </a:p>
        </p:txBody>
      </p:sp>
      <p:sp>
        <p:nvSpPr>
          <p:cNvPr id="8" name="Content Placeholder 2"/>
          <p:cNvSpPr>
            <a:spLocks noGrp="1"/>
          </p:cNvSpPr>
          <p:nvPr>
            <p:ph idx="1"/>
          </p:nvPr>
        </p:nvSpPr>
        <p:spPr>
          <a:xfrm>
            <a:off x="457200" y="884237"/>
            <a:ext cx="8229600" cy="5440363"/>
          </a:xfrm>
        </p:spPr>
        <p:txBody>
          <a:bodyPr/>
          <a:lstStyle/>
          <a:p>
            <a:pPr marL="0" indent="0">
              <a:buNone/>
            </a:pPr>
            <a:r>
              <a:rPr lang="en-US" sz="2400" b="1" dirty="0">
                <a:latin typeface="+mj-lt"/>
                <a:cs typeface="Helvetica" panose="020B0604020202020204" pitchFamily="34" charset="0"/>
              </a:rPr>
              <a:t>Transportation System Benefits</a:t>
            </a:r>
          </a:p>
          <a:p>
            <a:pPr>
              <a:spcAft>
                <a:spcPts val="1200"/>
              </a:spcAft>
            </a:pPr>
            <a:r>
              <a:rPr lang="en-US" sz="1800" dirty="0">
                <a:latin typeface="+mj-lt"/>
                <a:cs typeface="Helvetica" panose="020B0604020202020204" pitchFamily="34" charset="0"/>
              </a:rPr>
              <a:t>Over the past decade, DOT has awarded $1B+ in grant funds leveraging $2B+ in port projects  </a:t>
            </a:r>
          </a:p>
          <a:p>
            <a:pPr>
              <a:spcAft>
                <a:spcPts val="1200"/>
              </a:spcAft>
            </a:pPr>
            <a:r>
              <a:rPr lang="en-US" sz="1800" dirty="0">
                <a:latin typeface="+mj-lt"/>
                <a:cs typeface="Helvetica" panose="020B0604020202020204" pitchFamily="34" charset="0"/>
              </a:rPr>
              <a:t>Hundreds of millions of dollars in grant funding is anticipated to be awarded to fund future port construction, leveraging even more non-federal dollars</a:t>
            </a:r>
          </a:p>
          <a:p>
            <a:r>
              <a:rPr lang="en-US" sz="1800" dirty="0">
                <a:latin typeface="+mj-lt"/>
                <a:cs typeface="Helvetica" panose="020B0604020202020204" pitchFamily="34" charset="0"/>
              </a:rPr>
              <a:t>Providing a publicly-available asset management tool is necessary to protect this public investment</a:t>
            </a:r>
          </a:p>
          <a:p>
            <a:pPr marL="0" indent="0">
              <a:buNone/>
            </a:pPr>
            <a:endParaRPr lang="en-US" sz="2000" dirty="0">
              <a:latin typeface="+mj-lt"/>
              <a:cs typeface="Helvetica" panose="020B0604020202020204" pitchFamily="34" charset="0"/>
            </a:endParaRPr>
          </a:p>
          <a:p>
            <a:pPr marL="0" indent="0">
              <a:buNone/>
            </a:pPr>
            <a:r>
              <a:rPr lang="en-US" sz="2400" dirty="0">
                <a:latin typeface="+mj-lt"/>
                <a:cs typeface="Helvetica" panose="020B0604020202020204" pitchFamily="34" charset="0"/>
              </a:rPr>
              <a:t>To that end, MARAD is developing an asset management tool for domestic port planning</a:t>
            </a:r>
          </a:p>
          <a:p>
            <a:pPr marL="685800">
              <a:buFont typeface="Wingdings" panose="05000000000000000000" pitchFamily="2" charset="2"/>
              <a:buChar char="§"/>
            </a:pPr>
            <a:r>
              <a:rPr lang="en-US" sz="1800" dirty="0">
                <a:latin typeface="+mj-lt"/>
                <a:cs typeface="Helvetica" panose="020B0604020202020204" pitchFamily="34" charset="0"/>
              </a:rPr>
              <a:t>Phase 1 - Asset Registry (i.e. berth and pier registry tool)</a:t>
            </a:r>
          </a:p>
          <a:p>
            <a:pPr marL="685800">
              <a:buFont typeface="Wingdings" panose="05000000000000000000" pitchFamily="2" charset="2"/>
              <a:buChar char="§"/>
            </a:pPr>
            <a:r>
              <a:rPr lang="en-US" sz="1800" dirty="0">
                <a:latin typeface="+mj-lt"/>
                <a:cs typeface="Helvetica" panose="020B0604020202020204" pitchFamily="34" charset="0"/>
              </a:rPr>
              <a:t>Phase 2 - Risk Registry</a:t>
            </a:r>
          </a:p>
          <a:p>
            <a:pPr marL="685800">
              <a:buFont typeface="Wingdings" panose="05000000000000000000" pitchFamily="2" charset="2"/>
              <a:buChar char="§"/>
            </a:pPr>
            <a:r>
              <a:rPr lang="en-US" sz="1800" dirty="0">
                <a:latin typeface="+mj-lt"/>
                <a:cs typeface="Helvetica" panose="020B0604020202020204" pitchFamily="34" charset="0"/>
              </a:rPr>
              <a:t>Phase 3 - Decision Making Tool</a:t>
            </a:r>
          </a:p>
          <a:p>
            <a:endParaRPr lang="en-US" sz="1000" dirty="0">
              <a:latin typeface="+mj-lt"/>
            </a:endParaRPr>
          </a:p>
        </p:txBody>
      </p:sp>
    </p:spTree>
    <p:extLst>
      <p:ext uri="{BB962C8B-B14F-4D97-AF65-F5344CB8AC3E}">
        <p14:creationId xmlns:p14="http://schemas.microsoft.com/office/powerpoint/2010/main" val="278510553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Logo for U.S. Department of Transportation" title="USDOT Logo">
            <a:extLst>
              <a:ext uri="{FF2B5EF4-FFF2-40B4-BE49-F238E27FC236}">
                <a16:creationId xmlns:a16="http://schemas.microsoft.com/office/drawing/2014/main" id="{58E7F291-29C5-471E-A537-6DC0418C926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5331382"/>
            <a:ext cx="2685874" cy="773896"/>
          </a:xfrm>
          <a:prstGeom prst="rect">
            <a:avLst/>
          </a:prstGeom>
          <a:noFill/>
          <a:ln>
            <a:noFill/>
          </a:ln>
        </p:spPr>
      </p:pic>
      <p:pic>
        <p:nvPicPr>
          <p:cNvPr id="26" name="Picture 25" descr="https://upload.wikimedia.org/wikipedia/commons/thumb/e/e6/US-MaritimeAdministration-Seal.svg/1200px-US-MaritimeAdministration-Seal.svg.png">
            <a:extLst>
              <a:ext uri="{FF2B5EF4-FFF2-40B4-BE49-F238E27FC236}">
                <a16:creationId xmlns:a16="http://schemas.microsoft.com/office/drawing/2014/main" id="{3F8F969A-ECCA-4EEF-8F45-921D10E1C6F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4876800"/>
            <a:ext cx="1319689" cy="1311593"/>
          </a:xfrm>
          <a:prstGeom prst="rect">
            <a:avLst/>
          </a:prstGeom>
          <a:noFill/>
          <a:ln>
            <a:noFill/>
          </a:ln>
        </p:spPr>
      </p:pic>
      <p:sp>
        <p:nvSpPr>
          <p:cNvPr id="27" name="Content Placeholder 2">
            <a:extLst>
              <a:ext uri="{FF2B5EF4-FFF2-40B4-BE49-F238E27FC236}">
                <a16:creationId xmlns:a16="http://schemas.microsoft.com/office/drawing/2014/main" id="{37B5745F-11DE-4F47-B3FA-9D88DA779BAF}"/>
              </a:ext>
            </a:extLst>
          </p:cNvPr>
          <p:cNvSpPr>
            <a:spLocks noGrp="1"/>
          </p:cNvSpPr>
          <p:nvPr>
            <p:ph idx="1"/>
          </p:nvPr>
        </p:nvSpPr>
        <p:spPr>
          <a:xfrm>
            <a:off x="1752600" y="2001924"/>
            <a:ext cx="5715000" cy="2609075"/>
          </a:xfrm>
        </p:spPr>
        <p:txBody>
          <a:bodyPr anchor="t">
            <a:normAutofit/>
          </a:bodyPr>
          <a:lstStyle/>
          <a:p>
            <a:pPr marL="0" indent="0" algn="ctr">
              <a:buSzPct val="100000"/>
              <a:buNone/>
            </a:pPr>
            <a:r>
              <a:rPr lang="en-US" sz="4000" b="1" dirty="0">
                <a:latin typeface="Arial" panose="020B0604020202020204" pitchFamily="34" charset="0"/>
                <a:cs typeface="Arial" panose="020B0604020202020204" pitchFamily="34" charset="0"/>
              </a:rPr>
              <a:t>Thank you!</a:t>
            </a:r>
          </a:p>
          <a:p>
            <a:pPr marL="0" indent="0" algn="ctr">
              <a:spcBef>
                <a:spcPts val="0"/>
              </a:spcBef>
              <a:buSzPct val="100000"/>
              <a:buNone/>
            </a:pPr>
            <a:endParaRPr lang="en-US" dirty="0">
              <a:latin typeface="Arial" panose="020B0604020202020204" pitchFamily="34" charset="0"/>
              <a:cs typeface="Arial" panose="020B0604020202020204" pitchFamily="34" charset="0"/>
            </a:endParaRPr>
          </a:p>
        </p:txBody>
      </p:sp>
      <p:sp>
        <p:nvSpPr>
          <p:cNvPr id="8" name="Slide Number Placeholder 2"/>
          <p:cNvSpPr txBox="1">
            <a:spLocks/>
          </p:cNvSpPr>
          <p:nvPr/>
        </p:nvSpPr>
        <p:spPr bwMode="auto">
          <a:xfrm>
            <a:off x="8569325" y="6550025"/>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29</a:t>
            </a:fld>
            <a:endParaRPr lang="en-US" dirty="0"/>
          </a:p>
        </p:txBody>
      </p:sp>
    </p:spTree>
    <p:extLst>
      <p:ext uri="{BB962C8B-B14F-4D97-AF65-F5344CB8AC3E}">
        <p14:creationId xmlns:p14="http://schemas.microsoft.com/office/powerpoint/2010/main" val="209656939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4">
            <a:extLst>
              <a:ext uri="{FF2B5EF4-FFF2-40B4-BE49-F238E27FC236}">
                <a16:creationId xmlns:a16="http://schemas.microsoft.com/office/drawing/2014/main" id="{6561F062-1EC7-42B6-B4C5-E207ACF13C20}"/>
              </a:ext>
            </a:extLst>
          </p:cNvPr>
          <p:cNvSpPr>
            <a:spLocks noGrp="1" noChangeArrowheads="1"/>
          </p:cNvSpPr>
          <p:nvPr>
            <p:ph type="title"/>
          </p:nvPr>
        </p:nvSpPr>
        <p:spPr>
          <a:xfrm>
            <a:off x="0" y="119063"/>
            <a:ext cx="9144000" cy="4603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400"/>
              <a:t>Maritime Administration</a:t>
            </a:r>
          </a:p>
        </p:txBody>
      </p:sp>
      <p:sp>
        <p:nvSpPr>
          <p:cNvPr id="11266" name="Slide Number Placeholder 3">
            <a:extLst>
              <a:ext uri="{FF2B5EF4-FFF2-40B4-BE49-F238E27FC236}">
                <a16:creationId xmlns:a16="http://schemas.microsoft.com/office/drawing/2014/main" id="{9BD1C1B8-F5CB-4256-9DFF-8D15693EC8FB}"/>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601FA0-3A4D-4E52-A23A-9FDF64E46DC0}" type="slidenum">
              <a:rPr lang="en-US" altLang="en-US" smtClean="0">
                <a:solidFill>
                  <a:srgbClr val="3D4250"/>
                </a:solidFill>
              </a:rPr>
              <a:pPr/>
              <a:t>3</a:t>
            </a:fld>
            <a:endParaRPr lang="en-US" altLang="en-US">
              <a:solidFill>
                <a:srgbClr val="3D4250"/>
              </a:solidFill>
            </a:endParaRPr>
          </a:p>
        </p:txBody>
      </p:sp>
      <p:pic>
        <p:nvPicPr>
          <p:cNvPr id="11270" name="Picture 4" descr="Mark Buzby">
            <a:extLst>
              <a:ext uri="{FF2B5EF4-FFF2-40B4-BE49-F238E27FC236}">
                <a16:creationId xmlns:a16="http://schemas.microsoft.com/office/drawing/2014/main" id="{97B37820-714F-4851-9834-93C7390FB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551" y="1044575"/>
            <a:ext cx="2000863" cy="26241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1271" name="Picture 2" descr="Richard Balzano">
            <a:extLst>
              <a:ext uri="{FF2B5EF4-FFF2-40B4-BE49-F238E27FC236}">
                <a16:creationId xmlns:a16="http://schemas.microsoft.com/office/drawing/2014/main" id="{4C43B85E-D9E2-4B24-9EFA-BE7B38F49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4295" y="1044575"/>
            <a:ext cx="2000863" cy="26241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269" name="Rectangle 11">
            <a:extLst>
              <a:ext uri="{FF2B5EF4-FFF2-40B4-BE49-F238E27FC236}">
                <a16:creationId xmlns:a16="http://schemas.microsoft.com/office/drawing/2014/main" id="{94EFBAED-8FE3-453B-9520-6895B91F6C29}"/>
              </a:ext>
            </a:extLst>
          </p:cNvPr>
          <p:cNvSpPr>
            <a:spLocks noChangeArrowheads="1"/>
          </p:cNvSpPr>
          <p:nvPr/>
        </p:nvSpPr>
        <p:spPr bwMode="auto">
          <a:xfrm>
            <a:off x="208155" y="4512988"/>
            <a:ext cx="88392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a:latin typeface="Times New Roman" panose="02020603050405020304" pitchFamily="18" charset="0"/>
                <a:cs typeface="Times New Roman" panose="02020603050405020304" pitchFamily="18" charset="0"/>
              </a:rPr>
              <a:t>Mission: </a:t>
            </a:r>
            <a:r>
              <a:rPr lang="en-US" altLang="en-US" sz="2400" dirty="0">
                <a:latin typeface="Times New Roman" panose="02020603050405020304" pitchFamily="18" charset="0"/>
                <a:cs typeface="Times New Roman" panose="02020603050405020304" pitchFamily="18" charset="0"/>
              </a:rPr>
              <a:t>To foster and promote the U.S. Merchant Marine and the American maritime industry to strengthen the maritime transportation system — including landside infrastructure, the shipbuilding and repair industry, and labor — to meet the economic and national security needs of our Nation.</a:t>
            </a:r>
          </a:p>
        </p:txBody>
      </p:sp>
      <p:sp>
        <p:nvSpPr>
          <p:cNvPr id="9" name="TextBox 8"/>
          <p:cNvSpPr txBox="1"/>
          <p:nvPr/>
        </p:nvSpPr>
        <p:spPr>
          <a:xfrm>
            <a:off x="235033" y="3808375"/>
            <a:ext cx="3589835" cy="369332"/>
          </a:xfrm>
          <a:prstGeom prst="rect">
            <a:avLst/>
          </a:prstGeom>
          <a:noFill/>
        </p:spPr>
        <p:txBody>
          <a:bodyPr wrap="square" rtlCol="0">
            <a:spAutoFit/>
          </a:bodyPr>
          <a:lstStyle/>
          <a:p>
            <a:r>
              <a:rPr lang="en-US" b="1" dirty="0"/>
              <a:t>Administrator Mark Buzby</a:t>
            </a:r>
          </a:p>
        </p:txBody>
      </p:sp>
      <p:sp>
        <p:nvSpPr>
          <p:cNvPr id="10" name="TextBox 9"/>
          <p:cNvSpPr txBox="1"/>
          <p:nvPr/>
        </p:nvSpPr>
        <p:spPr>
          <a:xfrm>
            <a:off x="4120573" y="3791350"/>
            <a:ext cx="4468305" cy="369332"/>
          </a:xfrm>
          <a:prstGeom prst="rect">
            <a:avLst/>
          </a:prstGeom>
          <a:noFill/>
        </p:spPr>
        <p:txBody>
          <a:bodyPr wrap="square" rtlCol="0">
            <a:spAutoFit/>
          </a:bodyPr>
          <a:lstStyle/>
          <a:p>
            <a:r>
              <a:rPr lang="en-US" b="1" dirty="0"/>
              <a:t>Deputy Administrator Richard Balzano</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CE32A-67B3-47B7-B2ED-40330C290096}"/>
              </a:ext>
            </a:extLst>
          </p:cNvPr>
          <p:cNvSpPr>
            <a:spLocks noGrp="1"/>
          </p:cNvSpPr>
          <p:nvPr>
            <p:ph type="title"/>
          </p:nvPr>
        </p:nvSpPr>
        <p:spPr/>
        <p:txBody>
          <a:bodyPr/>
          <a:lstStyle/>
          <a:p>
            <a:pPr algn="ctr"/>
            <a:r>
              <a:rPr lang="en-US" sz="2400" dirty="0"/>
              <a:t>Regional Perspective</a:t>
            </a:r>
          </a:p>
        </p:txBody>
      </p:sp>
      <p:sp>
        <p:nvSpPr>
          <p:cNvPr id="3" name="Slide Number Placeholder 2">
            <a:extLst>
              <a:ext uri="{FF2B5EF4-FFF2-40B4-BE49-F238E27FC236}">
                <a16:creationId xmlns:a16="http://schemas.microsoft.com/office/drawing/2014/main" id="{122EBD83-617A-4065-B546-B105A68567D1}"/>
              </a:ext>
            </a:extLst>
          </p:cNvPr>
          <p:cNvSpPr>
            <a:spLocks noGrp="1"/>
          </p:cNvSpPr>
          <p:nvPr>
            <p:ph type="sldNum" sz="quarter" idx="10"/>
          </p:nvPr>
        </p:nvSpPr>
        <p:spPr/>
        <p:txBody>
          <a:bodyPr/>
          <a:lstStyle/>
          <a:p>
            <a:pPr>
              <a:defRPr/>
            </a:pPr>
            <a:fld id="{E5EFEE6F-C938-496A-89B3-8D4EA234B540}" type="slidenum">
              <a:rPr lang="en-US" altLang="en-US" smtClean="0"/>
              <a:pPr>
                <a:defRPr/>
              </a:pPr>
              <a:t>30</a:t>
            </a:fld>
            <a:endParaRPr lang="en-US" altLang="en-US" dirty="0"/>
          </a:p>
        </p:txBody>
      </p:sp>
      <p:pic>
        <p:nvPicPr>
          <p:cNvPr id="13" name="Picture 12">
            <a:extLst>
              <a:ext uri="{FF2B5EF4-FFF2-40B4-BE49-F238E27FC236}">
                <a16:creationId xmlns:a16="http://schemas.microsoft.com/office/drawing/2014/main" id="{C9018CDD-E1E5-4F12-B839-A63F66B31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615" y="1444120"/>
            <a:ext cx="6268369" cy="4701276"/>
          </a:xfrm>
          <a:prstGeom prst="rect">
            <a:avLst/>
          </a:prstGeom>
        </p:spPr>
      </p:pic>
    </p:spTree>
    <p:extLst>
      <p:ext uri="{BB962C8B-B14F-4D97-AF65-F5344CB8AC3E}">
        <p14:creationId xmlns:p14="http://schemas.microsoft.com/office/powerpoint/2010/main" val="76908722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p:cNvPr>
          <p:cNvSpPr>
            <a:spLocks noGrp="1"/>
          </p:cNvSpPr>
          <p:nvPr>
            <p:ph type="sldNum" sz="quarter" idx="10"/>
          </p:nvPr>
        </p:nvSpPr>
        <p:spPr>
          <a:xfrm>
            <a:off x="8453438" y="6550025"/>
            <a:ext cx="574675" cy="327025"/>
          </a:xfrm>
        </p:spPr>
        <p:txBody>
          <a:bodyPr/>
          <a:lstStyle/>
          <a:p>
            <a:pPr>
              <a:defRPr/>
            </a:pPr>
            <a:fld id="{E5EFEE6F-C938-496A-89B3-8D4EA234B540}" type="slidenum">
              <a:rPr lang="en-US" altLang="en-US" smtClean="0"/>
              <a:pPr>
                <a:defRPr/>
              </a:pPr>
              <a:t>31</a:t>
            </a:fld>
            <a:endParaRPr lang="en-US" altLang="en-US" dirty="0"/>
          </a:p>
        </p:txBody>
      </p:sp>
      <p:sp>
        <p:nvSpPr>
          <p:cNvPr id="6" name="Content Placeholder 2">
            <a:extLst/>
          </p:cNvPr>
          <p:cNvSpPr txBox="1">
            <a:spLocks/>
          </p:cNvSpPr>
          <p:nvPr/>
        </p:nvSpPr>
        <p:spPr>
          <a:xfrm>
            <a:off x="420946" y="1795484"/>
            <a:ext cx="8103123" cy="3206717"/>
          </a:xfrm>
          <a:prstGeom prst="rect">
            <a:avLst/>
          </a:prstGeom>
        </p:spPr>
        <p:txBody>
          <a:bodyPr/>
          <a:lstStyle>
            <a:lvl1pPr marL="228600" indent="-228600" algn="l" defTabSz="820738" rtl="0" eaLnBrk="0" fontAlgn="base" hangingPunct="0">
              <a:spcBef>
                <a:spcPct val="50000"/>
              </a:spcBef>
              <a:spcAft>
                <a:spcPct val="8000"/>
              </a:spcAft>
              <a:buClr>
                <a:srgbClr val="003366"/>
              </a:buClr>
              <a:buSzPct val="110000"/>
              <a:buFont typeface="Wingdings" panose="05000000000000000000" pitchFamily="2" charset="2"/>
              <a:buChar char="§"/>
              <a:defRPr b="1">
                <a:solidFill>
                  <a:srgbClr val="23405F"/>
                </a:solidFill>
                <a:latin typeface="+mn-lt"/>
                <a:ea typeface="+mn-ea"/>
                <a:cs typeface="+mn-cs"/>
              </a:defRPr>
            </a:lvl1pPr>
            <a:lvl2pPr marL="666750" indent="-257175" algn="l" defTabSz="820738" rtl="0" eaLnBrk="0" fontAlgn="base" hangingPunct="0">
              <a:lnSpc>
                <a:spcPct val="90000"/>
              </a:lnSpc>
              <a:spcBef>
                <a:spcPct val="25000"/>
              </a:spcBef>
              <a:spcAft>
                <a:spcPct val="0"/>
              </a:spcAft>
              <a:buClr>
                <a:srgbClr val="B2B2B2"/>
              </a:buClr>
              <a:buChar char="–"/>
              <a:defRPr sz="1600">
                <a:solidFill>
                  <a:srgbClr val="23405F"/>
                </a:solidFill>
                <a:latin typeface="+mn-lt"/>
              </a:defRPr>
            </a:lvl2pPr>
            <a:lvl3pPr marL="1025525" indent="-204788" algn="l" defTabSz="820738" rtl="0" eaLnBrk="0" fontAlgn="base" hangingPunct="0">
              <a:spcBef>
                <a:spcPct val="20000"/>
              </a:spcBef>
              <a:spcAft>
                <a:spcPct val="0"/>
              </a:spcAft>
              <a:buClr>
                <a:srgbClr val="B2B2B2"/>
              </a:buClr>
              <a:buChar char="•"/>
              <a:defRPr sz="1200">
                <a:solidFill>
                  <a:srgbClr val="23405F"/>
                </a:solidFill>
                <a:latin typeface="+mn-lt"/>
              </a:defRPr>
            </a:lvl3pPr>
            <a:lvl4pPr marL="1436688" indent="-206375" algn="l" defTabSz="820738" rtl="0" eaLnBrk="0" fontAlgn="base" hangingPunct="0">
              <a:spcBef>
                <a:spcPct val="20000"/>
              </a:spcBef>
              <a:spcAft>
                <a:spcPct val="0"/>
              </a:spcAft>
              <a:buClr>
                <a:srgbClr val="B2B2B2"/>
              </a:buClr>
              <a:buChar char="–"/>
              <a:defRPr sz="1200">
                <a:solidFill>
                  <a:srgbClr val="23405F"/>
                </a:solidFill>
                <a:latin typeface="+mn-lt"/>
              </a:defRPr>
            </a:lvl4pPr>
            <a:lvl5pPr marL="1846263" indent="-204788" algn="l" defTabSz="820738" rtl="0" eaLnBrk="0" fontAlgn="base" hangingPunct="0">
              <a:spcBef>
                <a:spcPct val="20000"/>
              </a:spcBef>
              <a:spcAft>
                <a:spcPct val="0"/>
              </a:spcAft>
              <a:buClr>
                <a:srgbClr val="B2B2B2"/>
              </a:buClr>
              <a:buChar char="»"/>
              <a:defRPr sz="1200">
                <a:solidFill>
                  <a:srgbClr val="23405F"/>
                </a:solidFill>
                <a:latin typeface="+mn-lt"/>
              </a:defRPr>
            </a:lvl5pPr>
            <a:lvl6pPr marL="2303463" indent="-204788" algn="l" defTabSz="820738" rtl="0" fontAlgn="base">
              <a:spcBef>
                <a:spcPct val="20000"/>
              </a:spcBef>
              <a:spcAft>
                <a:spcPct val="0"/>
              </a:spcAft>
              <a:buClr>
                <a:srgbClr val="B2B2B2"/>
              </a:buClr>
              <a:buChar char="»"/>
              <a:defRPr sz="1200">
                <a:solidFill>
                  <a:srgbClr val="23405F"/>
                </a:solidFill>
                <a:latin typeface="+mn-lt"/>
              </a:defRPr>
            </a:lvl6pPr>
            <a:lvl7pPr marL="2760663" indent="-204788" algn="l" defTabSz="820738" rtl="0" fontAlgn="base">
              <a:spcBef>
                <a:spcPct val="20000"/>
              </a:spcBef>
              <a:spcAft>
                <a:spcPct val="0"/>
              </a:spcAft>
              <a:buClr>
                <a:srgbClr val="B2B2B2"/>
              </a:buClr>
              <a:buChar char="»"/>
              <a:defRPr sz="1200">
                <a:solidFill>
                  <a:srgbClr val="23405F"/>
                </a:solidFill>
                <a:latin typeface="+mn-lt"/>
              </a:defRPr>
            </a:lvl7pPr>
            <a:lvl8pPr marL="3217863" indent="-204788" algn="l" defTabSz="820738" rtl="0" fontAlgn="base">
              <a:spcBef>
                <a:spcPct val="20000"/>
              </a:spcBef>
              <a:spcAft>
                <a:spcPct val="0"/>
              </a:spcAft>
              <a:buClr>
                <a:srgbClr val="B2B2B2"/>
              </a:buClr>
              <a:buChar char="»"/>
              <a:defRPr sz="1200">
                <a:solidFill>
                  <a:srgbClr val="23405F"/>
                </a:solidFill>
                <a:latin typeface="+mn-lt"/>
              </a:defRPr>
            </a:lvl8pPr>
            <a:lvl9pPr marL="3675063" indent="-204788" algn="l" defTabSz="820738" rtl="0" fontAlgn="base">
              <a:spcBef>
                <a:spcPct val="20000"/>
              </a:spcBef>
              <a:spcAft>
                <a:spcPct val="0"/>
              </a:spcAft>
              <a:buClr>
                <a:srgbClr val="B2B2B2"/>
              </a:buClr>
              <a:buChar char="»"/>
              <a:defRPr sz="1200">
                <a:solidFill>
                  <a:srgbClr val="23405F"/>
                </a:solidFill>
                <a:latin typeface="+mn-lt"/>
              </a:defRPr>
            </a:lvl9pPr>
          </a:lstStyle>
          <a:p>
            <a:pPr marL="438150" lvl="1" indent="0">
              <a:buFontTx/>
              <a:buNone/>
            </a:pPr>
            <a:endParaRPr lang="en-US" kern="0" dirty="0">
              <a:solidFill>
                <a:srgbClr val="002060"/>
              </a:solidFill>
              <a:latin typeface="Arial" panose="020B0604020202020204" pitchFamily="34" charset="0"/>
              <a:cs typeface="Arial" panose="020B0604020202020204" pitchFamily="34" charset="0"/>
            </a:endParaRPr>
          </a:p>
          <a:p>
            <a:pPr marL="438150" lvl="1" indent="0" algn="ctr">
              <a:buFontTx/>
              <a:buNone/>
            </a:pPr>
            <a:r>
              <a:rPr lang="en-US" sz="3200" b="1" kern="0" dirty="0">
                <a:solidFill>
                  <a:srgbClr val="002060"/>
                </a:solidFill>
                <a:latin typeface="Arial" panose="020B0604020202020204" pitchFamily="34" charset="0"/>
                <a:cs typeface="Arial" panose="020B0604020202020204" pitchFamily="34" charset="0"/>
              </a:rPr>
              <a:t>Dr. Allison Yoh </a:t>
            </a:r>
          </a:p>
          <a:p>
            <a:pPr marL="438150" lvl="1" indent="0" algn="ctr">
              <a:buFontTx/>
              <a:buNone/>
            </a:pPr>
            <a:r>
              <a:rPr lang="en-US" sz="2400" b="1" kern="0" dirty="0">
                <a:solidFill>
                  <a:srgbClr val="002060"/>
                </a:solidFill>
                <a:latin typeface="Arial" panose="020B0604020202020204" pitchFamily="34" charset="0"/>
                <a:cs typeface="Arial" panose="020B0604020202020204" pitchFamily="34" charset="0"/>
              </a:rPr>
              <a:t>Director of Transportation Planning</a:t>
            </a:r>
          </a:p>
          <a:p>
            <a:pPr marL="438150" lvl="1" indent="0" algn="ctr">
              <a:buFontTx/>
              <a:buNone/>
            </a:pPr>
            <a:r>
              <a:rPr lang="en-US" sz="2400" b="1" kern="0" dirty="0">
                <a:solidFill>
                  <a:srgbClr val="002060"/>
                </a:solidFill>
                <a:latin typeface="Arial" panose="020B0604020202020204" pitchFamily="34" charset="0"/>
                <a:cs typeface="Arial" panose="020B0604020202020204" pitchFamily="34" charset="0"/>
              </a:rPr>
              <a:t>Port of Long Beach, California</a:t>
            </a:r>
          </a:p>
          <a:p>
            <a:pPr marL="438150" lvl="1" indent="0">
              <a:buFontTx/>
              <a:buNone/>
            </a:pPr>
            <a:endParaRPr lang="en-US" kern="0" dirty="0">
              <a:solidFill>
                <a:srgbClr val="002060"/>
              </a:solidFill>
              <a:latin typeface="Arial" panose="020B0604020202020204" pitchFamily="34" charset="0"/>
              <a:cs typeface="Arial" panose="020B0604020202020204" pitchFamily="34" charset="0"/>
            </a:endParaRPr>
          </a:p>
          <a:p>
            <a:pPr marL="0" indent="0">
              <a:buFont typeface="Wingdings" panose="05000000000000000000" pitchFamily="2" charset="2"/>
              <a:buNone/>
            </a:pPr>
            <a:endParaRPr lang="en-US" sz="2000" kern="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777125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2">
            <a:extLst>
              <a:ext uri="{FF2B5EF4-FFF2-40B4-BE49-F238E27FC236}">
                <a16:creationId xmlns:a16="http://schemas.microsoft.com/office/drawing/2014/main" id="{5EADCCEE-E005-4D3F-810E-F3958530CCA8}"/>
              </a:ext>
            </a:extLst>
          </p:cNvPr>
          <p:cNvSpPr txBox="1">
            <a:spLocks noChangeArrowheads="1"/>
          </p:cNvSpPr>
          <p:nvPr/>
        </p:nvSpPr>
        <p:spPr bwMode="auto">
          <a:xfrm>
            <a:off x="2155078" y="1132621"/>
            <a:ext cx="4645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6000" dirty="0">
                <a:solidFill>
                  <a:srgbClr val="002060"/>
                </a:solidFill>
              </a:rPr>
              <a:t>Questions?</a:t>
            </a:r>
          </a:p>
        </p:txBody>
      </p:sp>
      <p:pic>
        <p:nvPicPr>
          <p:cNvPr id="7" name="Picture 6">
            <a:extLst>
              <a:ext uri="{FF2B5EF4-FFF2-40B4-BE49-F238E27FC236}">
                <a16:creationId xmlns:a16="http://schemas.microsoft.com/office/drawing/2014/main" id="{39B2978C-EAA5-4ECD-B946-4369A2DFD6D9}"/>
              </a:ext>
            </a:extLst>
          </p:cNvPr>
          <p:cNvPicPr>
            <a:picLocks noChangeAspect="1"/>
          </p:cNvPicPr>
          <p:nvPr/>
        </p:nvPicPr>
        <p:blipFill>
          <a:blip r:embed="rId2"/>
          <a:stretch>
            <a:fillRect/>
          </a:stretch>
        </p:blipFill>
        <p:spPr>
          <a:xfrm>
            <a:off x="300493" y="2255140"/>
            <a:ext cx="2395222" cy="3652157"/>
          </a:xfrm>
          <a:prstGeom prst="rect">
            <a:avLst/>
          </a:prstGeom>
        </p:spPr>
      </p:pic>
      <p:pic>
        <p:nvPicPr>
          <p:cNvPr id="3" name="Picture 2">
            <a:extLst>
              <a:ext uri="{FF2B5EF4-FFF2-40B4-BE49-F238E27FC236}">
                <a16:creationId xmlns:a16="http://schemas.microsoft.com/office/drawing/2014/main" id="{42CCA603-EE77-4C30-9AD4-A9E658A896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6251" y="2255140"/>
            <a:ext cx="5360276" cy="4020207"/>
          </a:xfrm>
          <a:prstGeom prst="rect">
            <a:avLst/>
          </a:prstGeom>
        </p:spPr>
      </p:pic>
      <p:sp>
        <p:nvSpPr>
          <p:cNvPr id="5" name="Slide Number Placeholder 3"/>
          <p:cNvSpPr>
            <a:spLocks noGrp="1"/>
          </p:cNvSpPr>
          <p:nvPr>
            <p:ph type="sldNum" sz="quarter" idx="10"/>
          </p:nvPr>
        </p:nvSpPr>
        <p:spPr>
          <a:xfrm>
            <a:off x="8453438" y="6550025"/>
            <a:ext cx="574675" cy="327025"/>
          </a:xfrm>
        </p:spPr>
        <p:txBody>
          <a:bodyPr/>
          <a:lstStyle/>
          <a:p>
            <a:pPr>
              <a:defRPr/>
            </a:pPr>
            <a:fld id="{E5EFEE6F-C938-496A-89B3-8D4EA234B540}" type="slidenum">
              <a:rPr lang="en-US" altLang="en-US" smtClean="0"/>
              <a:pPr>
                <a:defRPr/>
              </a:pPr>
              <a:t>32</a:t>
            </a:fld>
            <a:endParaRPr lang="en-US" altLang="en-US"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a:t>Resources</a:t>
            </a:r>
          </a:p>
        </p:txBody>
      </p:sp>
      <p:sp>
        <p:nvSpPr>
          <p:cNvPr id="4" name="Slide Number Placeholder 3"/>
          <p:cNvSpPr>
            <a:spLocks noGrp="1"/>
          </p:cNvSpPr>
          <p:nvPr>
            <p:ph type="sldNum" sz="quarter" idx="10"/>
          </p:nvPr>
        </p:nvSpPr>
        <p:spPr/>
        <p:txBody>
          <a:bodyPr/>
          <a:lstStyle/>
          <a:p>
            <a:pPr>
              <a:defRPr/>
            </a:pPr>
            <a:fld id="{E5EFEE6F-C938-496A-89B3-8D4EA234B540}" type="slidenum">
              <a:rPr lang="en-US" altLang="en-US" smtClean="0"/>
              <a:pPr>
                <a:defRPr/>
              </a:pPr>
              <a:t>33</a:t>
            </a:fld>
            <a:endParaRPr lang="en-US" altLang="en-US" dirty="0"/>
          </a:p>
        </p:txBody>
      </p:sp>
      <p:pic>
        <p:nvPicPr>
          <p:cNvPr id="5" name="Picture 4">
            <a:extLst>
              <a:ext uri="{FF2B5EF4-FFF2-40B4-BE49-F238E27FC236}">
                <a16:creationId xmlns:a16="http://schemas.microsoft.com/office/drawing/2014/main" id="{D7FE3A86-6C94-4307-A370-6CA9AEEEFA8C}"/>
              </a:ext>
            </a:extLst>
          </p:cNvPr>
          <p:cNvPicPr>
            <a:picLocks noChangeAspect="1"/>
          </p:cNvPicPr>
          <p:nvPr/>
        </p:nvPicPr>
        <p:blipFill rotWithShape="1">
          <a:blip r:embed="rId2">
            <a:extLst>
              <a:ext uri="{28A0092B-C50C-407E-A947-70E740481C1C}">
                <a14:useLocalDpi xmlns:a14="http://schemas.microsoft.com/office/drawing/2010/main" val="0"/>
              </a:ext>
            </a:extLst>
          </a:blip>
          <a:srcRect l="40968" t="-359"/>
          <a:stretch/>
        </p:blipFill>
        <p:spPr>
          <a:xfrm>
            <a:off x="382588" y="1036909"/>
            <a:ext cx="3588235" cy="5174703"/>
          </a:xfrm>
          <a:prstGeom prst="rect">
            <a:avLst/>
          </a:prstGeom>
        </p:spPr>
      </p:pic>
      <p:pic>
        <p:nvPicPr>
          <p:cNvPr id="8" name="Picture 7">
            <a:extLst>
              <a:ext uri="{FF2B5EF4-FFF2-40B4-BE49-F238E27FC236}">
                <a16:creationId xmlns:a16="http://schemas.microsoft.com/office/drawing/2014/main" id="{1EB18CB6-E716-4047-96F6-0DDBF9516988}"/>
              </a:ext>
            </a:extLst>
          </p:cNvPr>
          <p:cNvPicPr>
            <a:picLocks noChangeAspect="1"/>
          </p:cNvPicPr>
          <p:nvPr/>
        </p:nvPicPr>
        <p:blipFill rotWithShape="1">
          <a:blip r:embed="rId3"/>
          <a:srcRect t="8132" r="5044"/>
          <a:stretch/>
        </p:blipFill>
        <p:spPr>
          <a:xfrm flipH="1">
            <a:off x="4929373" y="1036910"/>
            <a:ext cx="3679639" cy="5174703"/>
          </a:xfrm>
          <a:prstGeom prst="rect">
            <a:avLst/>
          </a:prstGeom>
        </p:spPr>
      </p:pic>
    </p:spTree>
    <p:extLst>
      <p:ext uri="{BB962C8B-B14F-4D97-AF65-F5344CB8AC3E}">
        <p14:creationId xmlns:p14="http://schemas.microsoft.com/office/powerpoint/2010/main" val="420684481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9811F-2D58-4E0B-91C0-665ED5AF1048}"/>
              </a:ext>
            </a:extLst>
          </p:cNvPr>
          <p:cNvSpPr>
            <a:spLocks noGrp="1"/>
          </p:cNvSpPr>
          <p:nvPr>
            <p:ph type="title"/>
          </p:nvPr>
        </p:nvSpPr>
        <p:spPr/>
        <p:txBody>
          <a:bodyPr/>
          <a:lstStyle/>
          <a:p>
            <a:pPr algn="ctr"/>
            <a:r>
              <a:rPr lang="en-US" dirty="0"/>
              <a:t>Additional Session</a:t>
            </a:r>
          </a:p>
        </p:txBody>
      </p:sp>
      <p:sp>
        <p:nvSpPr>
          <p:cNvPr id="3" name="Slide Number Placeholder 2">
            <a:extLst>
              <a:ext uri="{FF2B5EF4-FFF2-40B4-BE49-F238E27FC236}">
                <a16:creationId xmlns:a16="http://schemas.microsoft.com/office/drawing/2014/main" id="{140B3FFA-9210-4749-8A74-60C430659D1C}"/>
              </a:ext>
            </a:extLst>
          </p:cNvPr>
          <p:cNvSpPr>
            <a:spLocks noGrp="1"/>
          </p:cNvSpPr>
          <p:nvPr>
            <p:ph type="sldNum" sz="quarter" idx="10"/>
          </p:nvPr>
        </p:nvSpPr>
        <p:spPr/>
        <p:txBody>
          <a:bodyPr/>
          <a:lstStyle/>
          <a:p>
            <a:pPr>
              <a:defRPr/>
            </a:pPr>
            <a:fld id="{E5EFEE6F-C938-496A-89B3-8D4EA234B540}" type="slidenum">
              <a:rPr lang="en-US" altLang="en-US" smtClean="0"/>
              <a:pPr>
                <a:defRPr/>
              </a:pPr>
              <a:t>34</a:t>
            </a:fld>
            <a:endParaRPr lang="en-US" altLang="en-US" dirty="0"/>
          </a:p>
        </p:txBody>
      </p:sp>
      <p:sp>
        <p:nvSpPr>
          <p:cNvPr id="5" name="Text Placeholder 4">
            <a:extLst>
              <a:ext uri="{FF2B5EF4-FFF2-40B4-BE49-F238E27FC236}">
                <a16:creationId xmlns:a16="http://schemas.microsoft.com/office/drawing/2014/main" id="{72416B55-DD14-4E38-981D-31A2C16ECB16}"/>
              </a:ext>
            </a:extLst>
          </p:cNvPr>
          <p:cNvSpPr>
            <a:spLocks noGrp="1"/>
          </p:cNvSpPr>
          <p:nvPr>
            <p:ph type="body" idx="4294967295"/>
          </p:nvPr>
        </p:nvSpPr>
        <p:spPr>
          <a:xfrm>
            <a:off x="928959" y="1300363"/>
            <a:ext cx="7116897" cy="3184028"/>
          </a:xfrm>
          <a:prstGeom prst="rect">
            <a:avLst/>
          </a:prstGeom>
        </p:spPr>
        <p:txBody>
          <a:bodyPr/>
          <a:lstStyle/>
          <a:p>
            <a:pPr marL="0" indent="0" algn="ctr">
              <a:buNone/>
            </a:pPr>
            <a:r>
              <a:rPr lang="en-US" sz="2400" dirty="0">
                <a:solidFill>
                  <a:schemeClr val="tx2"/>
                </a:solidFill>
              </a:rPr>
              <a:t>Tuesday, August 11</a:t>
            </a:r>
          </a:p>
          <a:p>
            <a:pPr marL="0" indent="0" algn="ctr">
              <a:buNone/>
            </a:pPr>
            <a:endParaRPr lang="en-US" sz="2400" dirty="0">
              <a:solidFill>
                <a:schemeClr val="tx2"/>
              </a:solidFill>
            </a:endParaRPr>
          </a:p>
          <a:p>
            <a:pPr marL="0" indent="0" algn="ctr">
              <a:buNone/>
            </a:pPr>
            <a:r>
              <a:rPr lang="en-US" sz="2400" dirty="0">
                <a:solidFill>
                  <a:schemeClr val="tx2"/>
                </a:solidFill>
              </a:rPr>
              <a:t>10 AM Pacific Time</a:t>
            </a:r>
          </a:p>
          <a:p>
            <a:pPr marL="0" indent="0" algn="ctr">
              <a:buNone/>
            </a:pPr>
            <a:endParaRPr lang="en-US" sz="2400" dirty="0">
              <a:solidFill>
                <a:schemeClr val="tx2"/>
              </a:solidFill>
            </a:endParaRPr>
          </a:p>
          <a:p>
            <a:pPr marL="0" indent="0" algn="ctr">
              <a:buNone/>
            </a:pPr>
            <a:r>
              <a:rPr lang="en-US" sz="2400" dirty="0">
                <a:solidFill>
                  <a:schemeClr val="tx2"/>
                </a:solidFill>
              </a:rPr>
              <a:t>Robert Hyman and Wade Morefield, US DOT</a:t>
            </a:r>
          </a:p>
          <a:p>
            <a:pPr marL="0" indent="0" algn="ctr">
              <a:buNone/>
            </a:pPr>
            <a:r>
              <a:rPr lang="en-US" sz="2400" dirty="0">
                <a:solidFill>
                  <a:schemeClr val="tx2"/>
                </a:solidFill>
              </a:rPr>
              <a:t> </a:t>
            </a:r>
          </a:p>
          <a:p>
            <a:pPr marL="0" indent="0" algn="ctr">
              <a:buNone/>
            </a:pPr>
            <a:r>
              <a:rPr lang="en-US" sz="2400" dirty="0">
                <a:solidFill>
                  <a:schemeClr val="tx2"/>
                </a:solidFill>
              </a:rPr>
              <a:t>1) ROUTES Program and 2) Port Planning &amp; Investment Toolkit</a:t>
            </a:r>
          </a:p>
          <a:p>
            <a:pPr marL="0" indent="0" algn="ctr">
              <a:buNone/>
            </a:pPr>
            <a:endParaRPr lang="en-US" sz="2400" dirty="0">
              <a:solidFill>
                <a:schemeClr val="tx2"/>
              </a:solidFill>
            </a:endParaRPr>
          </a:p>
        </p:txBody>
      </p:sp>
    </p:spTree>
    <p:extLst>
      <p:ext uri="{BB962C8B-B14F-4D97-AF65-F5344CB8AC3E}">
        <p14:creationId xmlns:p14="http://schemas.microsoft.com/office/powerpoint/2010/main" val="41039370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4">
            <a:extLst>
              <a:ext uri="{FF2B5EF4-FFF2-40B4-BE49-F238E27FC236}">
                <a16:creationId xmlns:a16="http://schemas.microsoft.com/office/drawing/2014/main" id="{068A9A3A-6EC0-41BD-BF66-B2445A869F1D}"/>
              </a:ext>
            </a:extLst>
          </p:cNvPr>
          <p:cNvSpPr>
            <a:spLocks noGrp="1" noChangeArrowheads="1"/>
          </p:cNvSpPr>
          <p:nvPr>
            <p:ph type="title"/>
          </p:nvPr>
        </p:nvSpPr>
        <p:spPr>
          <a:xfrm>
            <a:off x="1" y="-44181"/>
            <a:ext cx="7548530" cy="70787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latin typeface="Arial" panose="020B0604020202020204" pitchFamily="34" charset="0"/>
                <a:cs typeface="Arial" panose="020B0604020202020204" pitchFamily="34" charset="0"/>
              </a:rPr>
              <a:t>A Final Thank You</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Contact Information - Presenters</a:t>
            </a:r>
          </a:p>
        </p:txBody>
      </p:sp>
      <p:sp>
        <p:nvSpPr>
          <p:cNvPr id="4" name="Content Placeholder 3">
            <a:extLst>
              <a:ext uri="{FF2B5EF4-FFF2-40B4-BE49-F238E27FC236}">
                <a16:creationId xmlns:a16="http://schemas.microsoft.com/office/drawing/2014/main" id="{356968B2-FA37-480F-B81E-0CACD9080D63}"/>
              </a:ext>
            </a:extLst>
          </p:cNvPr>
          <p:cNvSpPr>
            <a:spLocks noGrp="1"/>
          </p:cNvSpPr>
          <p:nvPr>
            <p:ph sz="half" idx="2"/>
          </p:nvPr>
        </p:nvSpPr>
        <p:spPr>
          <a:xfrm>
            <a:off x="2665708" y="1405513"/>
            <a:ext cx="4203030" cy="1860845"/>
          </a:xfrm>
        </p:spPr>
        <p:txBody>
          <a:bodyPr/>
          <a:lstStyle/>
          <a:p>
            <a:pPr marL="0" indent="0">
              <a:spcBef>
                <a:spcPts val="0"/>
              </a:spcBef>
              <a:spcAft>
                <a:spcPts val="0"/>
              </a:spcAft>
              <a:buNone/>
            </a:pPr>
            <a:r>
              <a:rPr lang="en-US" sz="2000" dirty="0"/>
              <a:t>Kirk Claussen</a:t>
            </a:r>
          </a:p>
          <a:p>
            <a:pPr marL="0" indent="0">
              <a:spcBef>
                <a:spcPts val="0"/>
              </a:spcBef>
              <a:spcAft>
                <a:spcPts val="0"/>
              </a:spcAft>
              <a:buNone/>
            </a:pPr>
            <a:r>
              <a:rPr lang="en-US" sz="2000" b="0" dirty="0"/>
              <a:t>Port Finance Agent</a:t>
            </a:r>
          </a:p>
          <a:p>
            <a:pPr marL="0" indent="0">
              <a:spcBef>
                <a:spcPts val="0"/>
              </a:spcBef>
              <a:spcAft>
                <a:spcPts val="0"/>
              </a:spcAft>
              <a:buNone/>
            </a:pPr>
            <a:r>
              <a:rPr lang="en-US" sz="2000" b="0" dirty="0"/>
              <a:t>MARAD</a:t>
            </a:r>
          </a:p>
          <a:p>
            <a:pPr marL="0" indent="0">
              <a:spcBef>
                <a:spcPts val="0"/>
              </a:spcBef>
              <a:spcAft>
                <a:spcPts val="0"/>
              </a:spcAft>
              <a:buNone/>
            </a:pPr>
            <a:r>
              <a:rPr lang="en-US" sz="2000" b="0" u="sng" dirty="0"/>
              <a:t>Kirk.Claussen@dot.gov</a:t>
            </a:r>
          </a:p>
          <a:p>
            <a:pPr marL="0" indent="0">
              <a:spcBef>
                <a:spcPts val="0"/>
              </a:spcBef>
              <a:spcAft>
                <a:spcPts val="0"/>
              </a:spcAft>
              <a:buNone/>
            </a:pPr>
            <a:r>
              <a:rPr lang="en-US" sz="2000" b="0" dirty="0"/>
              <a:t>	</a:t>
            </a:r>
          </a:p>
        </p:txBody>
      </p:sp>
      <p:sp>
        <p:nvSpPr>
          <p:cNvPr id="6" name="Content Placeholder 5">
            <a:extLst>
              <a:ext uri="{FF2B5EF4-FFF2-40B4-BE49-F238E27FC236}">
                <a16:creationId xmlns:a16="http://schemas.microsoft.com/office/drawing/2014/main" id="{1ABE368D-7979-4E22-A83E-635F6FC7E747}"/>
              </a:ext>
            </a:extLst>
          </p:cNvPr>
          <p:cNvSpPr>
            <a:spLocks noGrp="1"/>
          </p:cNvSpPr>
          <p:nvPr>
            <p:ph sz="quarter" idx="4"/>
          </p:nvPr>
        </p:nvSpPr>
        <p:spPr>
          <a:xfrm>
            <a:off x="2665708" y="3532568"/>
            <a:ext cx="4204617" cy="3951288"/>
          </a:xfrm>
        </p:spPr>
        <p:txBody>
          <a:bodyPr/>
          <a:lstStyle/>
          <a:p>
            <a:pPr marL="0" indent="0">
              <a:spcBef>
                <a:spcPts val="0"/>
              </a:spcBef>
              <a:spcAft>
                <a:spcPts val="0"/>
              </a:spcAft>
              <a:buNone/>
            </a:pPr>
            <a:r>
              <a:rPr lang="en-US" sz="2000" dirty="0"/>
              <a:t>Dr. Allison Yoh</a:t>
            </a:r>
          </a:p>
          <a:p>
            <a:pPr marL="0" indent="0">
              <a:spcBef>
                <a:spcPts val="0"/>
              </a:spcBef>
              <a:spcAft>
                <a:spcPts val="0"/>
              </a:spcAft>
              <a:buNone/>
            </a:pPr>
            <a:r>
              <a:rPr lang="en-US" sz="2000" b="0" dirty="0"/>
              <a:t>Director of Transportation Planning</a:t>
            </a:r>
            <a:br>
              <a:rPr lang="en-US" sz="2000" b="0" dirty="0"/>
            </a:br>
            <a:r>
              <a:rPr lang="en-US" sz="2000" b="0" dirty="0"/>
              <a:t>Port of Long Beach, California </a:t>
            </a:r>
          </a:p>
          <a:p>
            <a:pPr marL="0" indent="0">
              <a:spcBef>
                <a:spcPts val="0"/>
              </a:spcBef>
              <a:spcAft>
                <a:spcPts val="0"/>
              </a:spcAft>
              <a:buNone/>
            </a:pPr>
            <a:r>
              <a:rPr lang="en-US" sz="2000" b="0" u="sng" dirty="0"/>
              <a:t>Allison.Yoh@polb.com</a:t>
            </a:r>
          </a:p>
        </p:txBody>
      </p:sp>
      <p:sp>
        <p:nvSpPr>
          <p:cNvPr id="10242" name="Slide Number Placeholder 3">
            <a:extLst>
              <a:ext uri="{FF2B5EF4-FFF2-40B4-BE49-F238E27FC236}">
                <a16:creationId xmlns:a16="http://schemas.microsoft.com/office/drawing/2014/main" id="{5B9FDB07-8CF1-4124-8324-1A4804AC1EC0}"/>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5DE4CA-D743-44BC-9C33-FD9D0E55F6A5}" type="slidenum">
              <a:rPr lang="en-US" altLang="en-US" smtClean="0">
                <a:solidFill>
                  <a:srgbClr val="3D4250"/>
                </a:solidFill>
              </a:rPr>
              <a:pPr/>
              <a:t>35</a:t>
            </a:fld>
            <a:endParaRPr lang="en-US" altLang="en-US">
              <a:solidFill>
                <a:srgbClr val="3D4250"/>
              </a:solidFill>
            </a:endParaRPr>
          </a:p>
        </p:txBody>
      </p:sp>
    </p:spTree>
    <p:extLst>
      <p:ext uri="{BB962C8B-B14F-4D97-AF65-F5344CB8AC3E}">
        <p14:creationId xmlns:p14="http://schemas.microsoft.com/office/powerpoint/2010/main" val="56020976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10">
            <a:extLst>
              <a:ext uri="{FF2B5EF4-FFF2-40B4-BE49-F238E27FC236}">
                <a16:creationId xmlns:a16="http://schemas.microsoft.com/office/drawing/2014/main" id="{D43512F1-311D-4DB0-B4F7-3B78B7E76F2A}"/>
              </a:ext>
            </a:extLst>
          </p:cNvPr>
          <p:cNvSpPr>
            <a:spLocks noChangeArrowheads="1"/>
          </p:cNvSpPr>
          <p:nvPr/>
        </p:nvSpPr>
        <p:spPr bwMode="auto">
          <a:xfrm>
            <a:off x="4287838" y="949325"/>
            <a:ext cx="4008437" cy="67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0"/>
              </a:spcBef>
              <a:spcAft>
                <a:spcPts val="225"/>
              </a:spcAft>
              <a:buClrTx/>
              <a:buSzPct val="100000"/>
              <a:buFontTx/>
              <a:buNone/>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endParaRPr kumimoji="0" lang="en-US" altLang="en-US" sz="1600" b="0" i="0" u="sng"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0" fontAlgn="base" latinLnBrk="0" hangingPunct="0">
              <a:lnSpc>
                <a:spcPct val="100000"/>
              </a:lnSpc>
              <a:spcBef>
                <a:spcPct val="0"/>
              </a:spcBef>
              <a:spcAft>
                <a:spcPts val="225"/>
              </a:spcAft>
              <a:buClrTx/>
              <a:buSzPct val="100000"/>
              <a:buFontTx/>
              <a:buNone/>
              <a:tabLst/>
              <a:defRPr/>
            </a:pPr>
            <a:endPar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Title 5">
            <a:extLst>
              <a:ext uri="{FF2B5EF4-FFF2-40B4-BE49-F238E27FC236}">
                <a16:creationId xmlns:a16="http://schemas.microsoft.com/office/drawing/2014/main" id="{C8B8E2A8-E877-4512-B317-309BCCA040E5}"/>
              </a:ext>
            </a:extLst>
          </p:cNvPr>
          <p:cNvSpPr>
            <a:spLocks noGrp="1"/>
          </p:cNvSpPr>
          <p:nvPr>
            <p:ph type="title"/>
          </p:nvPr>
        </p:nvSpPr>
        <p:spPr/>
        <p:txBody>
          <a:bodyPr/>
          <a:lstStyle/>
          <a:p>
            <a:r>
              <a:rPr lang="en-US" altLang="en-US"/>
              <a:t>Contact Information – MARAD Gateways</a:t>
            </a:r>
            <a:endParaRPr lang="en-US" dirty="0"/>
          </a:p>
        </p:txBody>
      </p:sp>
      <p:sp>
        <p:nvSpPr>
          <p:cNvPr id="7" name="Content Placeholder 6">
            <a:extLst>
              <a:ext uri="{FF2B5EF4-FFF2-40B4-BE49-F238E27FC236}">
                <a16:creationId xmlns:a16="http://schemas.microsoft.com/office/drawing/2014/main" id="{42BE3C63-67BF-4002-83C5-820CECD4284A}"/>
              </a:ext>
            </a:extLst>
          </p:cNvPr>
          <p:cNvSpPr>
            <a:spLocks noGrp="1"/>
          </p:cNvSpPr>
          <p:nvPr>
            <p:ph idx="1"/>
          </p:nvPr>
        </p:nvSpPr>
        <p:spPr/>
        <p:txBody>
          <a:bodyPr/>
          <a:lstStyle/>
          <a:p>
            <a:r>
              <a:rPr lang="en-US" dirty="0"/>
              <a:t>Bruce Lambert</a:t>
            </a:r>
          </a:p>
          <a:p>
            <a:pPr marL="409575" lvl="1" indent="0">
              <a:buNone/>
            </a:pPr>
            <a:r>
              <a:rPr lang="en-US" dirty="0"/>
              <a:t>Director, Pacific Northwest &amp; Alaska Gateway</a:t>
            </a:r>
          </a:p>
          <a:p>
            <a:pPr marL="409575" lvl="1" indent="0">
              <a:buNone/>
            </a:pPr>
            <a:r>
              <a:rPr lang="en-US" dirty="0"/>
              <a:t>(206) 200-5744</a:t>
            </a:r>
          </a:p>
          <a:p>
            <a:pPr marL="409575" lvl="1" indent="0">
              <a:buNone/>
            </a:pPr>
            <a:r>
              <a:rPr lang="en-US" u="sng" dirty="0"/>
              <a:t>Bruce.Lambert@dot.gov</a:t>
            </a:r>
          </a:p>
          <a:p>
            <a:pPr marL="409575" lvl="1" indent="0">
              <a:buNone/>
            </a:pPr>
            <a:endParaRPr lang="en-US" dirty="0"/>
          </a:p>
          <a:p>
            <a:r>
              <a:rPr lang="en-US" dirty="0"/>
              <a:t>Eric C. Shen, P.E., </a:t>
            </a:r>
            <a:r>
              <a:rPr lang="en-US" dirty="0" err="1"/>
              <a:t>PTP</a:t>
            </a:r>
            <a:r>
              <a:rPr lang="en-US" dirty="0"/>
              <a:t>, CPE</a:t>
            </a:r>
          </a:p>
          <a:p>
            <a:pPr marL="409575" lvl="1" indent="0">
              <a:buNone/>
            </a:pPr>
            <a:r>
              <a:rPr lang="en-US" dirty="0"/>
              <a:t>Director, Mid-Pacific Gateway </a:t>
            </a:r>
          </a:p>
          <a:p>
            <a:pPr marL="409575" lvl="1" indent="0">
              <a:buNone/>
            </a:pPr>
            <a:r>
              <a:rPr lang="en-US" dirty="0"/>
              <a:t>(202) 308-8968</a:t>
            </a:r>
          </a:p>
          <a:p>
            <a:pPr marL="409575" lvl="1" indent="0">
              <a:buNone/>
            </a:pPr>
            <a:r>
              <a:rPr lang="en-US" u="sng" dirty="0"/>
              <a:t>Eric.Shen@dot.gov</a:t>
            </a:r>
          </a:p>
          <a:p>
            <a:pPr marL="409575" lvl="1" indent="0">
              <a:buNone/>
            </a:pPr>
            <a:endParaRPr lang="en-US" dirty="0"/>
          </a:p>
          <a:p>
            <a:r>
              <a:rPr lang="en-US" dirty="0"/>
              <a:t>Branden </a:t>
            </a:r>
            <a:r>
              <a:rPr lang="en-US" dirty="0" err="1"/>
              <a:t>Leay</a:t>
            </a:r>
            <a:r>
              <a:rPr lang="en-US" dirty="0"/>
              <a:t> Villalona, </a:t>
            </a:r>
            <a:r>
              <a:rPr lang="en-US" dirty="0" err="1"/>
              <a:t>IMPE</a:t>
            </a:r>
            <a:endParaRPr lang="en-US" dirty="0"/>
          </a:p>
          <a:p>
            <a:pPr marL="409575" lvl="1" indent="0">
              <a:buNone/>
            </a:pPr>
            <a:r>
              <a:rPr lang="en-US" dirty="0"/>
              <a:t>Director, Inland Waterways Gateway</a:t>
            </a:r>
          </a:p>
          <a:p>
            <a:pPr marL="409575" lvl="1" indent="0">
              <a:buNone/>
            </a:pPr>
            <a:r>
              <a:rPr lang="en-US" dirty="0"/>
              <a:t>(202) 384-6001</a:t>
            </a:r>
          </a:p>
          <a:p>
            <a:pPr marL="409575" lvl="1" indent="0">
              <a:buNone/>
            </a:pPr>
            <a:r>
              <a:rPr lang="en-US" u="sng" dirty="0"/>
              <a:t>Branden.Villalona@dot.gov</a:t>
            </a:r>
          </a:p>
          <a:p>
            <a:pPr marL="409575" lvl="1" indent="0">
              <a:buNone/>
            </a:pPr>
            <a:endParaRPr lang="en-US" dirty="0"/>
          </a:p>
        </p:txBody>
      </p:sp>
      <p:sp>
        <p:nvSpPr>
          <p:cNvPr id="5" name="Slide Number Placeholder 3"/>
          <p:cNvSpPr>
            <a:spLocks noGrp="1"/>
          </p:cNvSpPr>
          <p:nvPr>
            <p:ph type="sldNum" sz="quarter" idx="10"/>
          </p:nvPr>
        </p:nvSpPr>
        <p:spPr>
          <a:xfrm>
            <a:off x="8453438" y="6550025"/>
            <a:ext cx="574675" cy="327025"/>
          </a:xfrm>
        </p:spPr>
        <p:txBody>
          <a:bodyPr/>
          <a:lstStyle/>
          <a:p>
            <a:pPr>
              <a:defRPr/>
            </a:pPr>
            <a:fld id="{E5EFEE6F-C938-496A-89B3-8D4EA234B540}" type="slidenum">
              <a:rPr lang="en-US" altLang="en-US" smtClean="0"/>
              <a:pPr>
                <a:defRPr/>
              </a:pPr>
              <a:t>36</a:t>
            </a:fld>
            <a:endParaRPr lang="en-US" altLang="en-US" dirty="0"/>
          </a:p>
        </p:txBody>
      </p:sp>
    </p:spTree>
    <p:extLst>
      <p:ext uri="{BB962C8B-B14F-4D97-AF65-F5344CB8AC3E}">
        <p14:creationId xmlns:p14="http://schemas.microsoft.com/office/powerpoint/2010/main" val="74231428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25CF9F-4118-4465-AD34-92D51534A24B}"/>
              </a:ext>
            </a:extLst>
          </p:cNvPr>
          <p:cNvSpPr txBox="1">
            <a:spLocks noChangeArrowheads="1"/>
          </p:cNvSpPr>
          <p:nvPr/>
        </p:nvSpPr>
        <p:spPr bwMode="auto">
          <a:xfrm>
            <a:off x="121908" y="48126"/>
            <a:ext cx="9068585"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nchor="ctr"/>
          <a:lstStyle>
            <a:lvl1pPr algn="l" rtl="0" eaLnBrk="0" fontAlgn="base" hangingPunct="0">
              <a:spcBef>
                <a:spcPct val="0"/>
              </a:spcBef>
              <a:spcAft>
                <a:spcPct val="0"/>
              </a:spcAft>
              <a:tabLst>
                <a:tab pos="6632575" algn="l"/>
              </a:tabLst>
              <a:defRPr sz="2000" b="1">
                <a:solidFill>
                  <a:schemeClr val="bg1"/>
                </a:solidFill>
                <a:latin typeface="+mj-lt"/>
                <a:ea typeface="+mj-ea"/>
                <a:cs typeface="+mj-cs"/>
              </a:defRPr>
            </a:lvl1pPr>
            <a:lvl2pPr algn="l" rtl="0" eaLnBrk="0" fontAlgn="base" hangingPunct="0">
              <a:spcBef>
                <a:spcPct val="0"/>
              </a:spcBef>
              <a:spcAft>
                <a:spcPct val="0"/>
              </a:spcAft>
              <a:tabLst>
                <a:tab pos="6632575" algn="l"/>
              </a:tabLst>
              <a:defRPr sz="2000" b="1">
                <a:solidFill>
                  <a:schemeClr val="bg1"/>
                </a:solidFill>
                <a:latin typeface="Arial" charset="0"/>
              </a:defRPr>
            </a:lvl2pPr>
            <a:lvl3pPr algn="l" rtl="0" eaLnBrk="0" fontAlgn="base" hangingPunct="0">
              <a:spcBef>
                <a:spcPct val="0"/>
              </a:spcBef>
              <a:spcAft>
                <a:spcPct val="0"/>
              </a:spcAft>
              <a:tabLst>
                <a:tab pos="6632575" algn="l"/>
              </a:tabLst>
              <a:defRPr sz="2000" b="1">
                <a:solidFill>
                  <a:schemeClr val="bg1"/>
                </a:solidFill>
                <a:latin typeface="Arial" charset="0"/>
              </a:defRPr>
            </a:lvl3pPr>
            <a:lvl4pPr algn="l" rtl="0" eaLnBrk="0" fontAlgn="base" hangingPunct="0">
              <a:spcBef>
                <a:spcPct val="0"/>
              </a:spcBef>
              <a:spcAft>
                <a:spcPct val="0"/>
              </a:spcAft>
              <a:tabLst>
                <a:tab pos="6632575" algn="l"/>
              </a:tabLst>
              <a:defRPr sz="2000" b="1">
                <a:solidFill>
                  <a:schemeClr val="bg1"/>
                </a:solidFill>
                <a:latin typeface="Arial" charset="0"/>
              </a:defRPr>
            </a:lvl4pPr>
            <a:lvl5pPr algn="l" rtl="0" eaLnBrk="0" fontAlgn="base" hangingPunct="0">
              <a:spcBef>
                <a:spcPct val="0"/>
              </a:spcBef>
              <a:spcAft>
                <a:spcPct val="0"/>
              </a:spcAft>
              <a:tabLst>
                <a:tab pos="6632575" algn="l"/>
              </a:tabLst>
              <a:defRPr sz="2000" b="1">
                <a:solidFill>
                  <a:schemeClr val="bg1"/>
                </a:solidFill>
                <a:latin typeface="Arial" charset="0"/>
              </a:defRPr>
            </a:lvl5pPr>
            <a:lvl6pPr marL="457200" algn="l" rtl="0" fontAlgn="base">
              <a:spcBef>
                <a:spcPct val="0"/>
              </a:spcBef>
              <a:spcAft>
                <a:spcPct val="0"/>
              </a:spcAft>
              <a:tabLst>
                <a:tab pos="6632575" algn="l"/>
              </a:tabLst>
              <a:defRPr sz="2000" b="1">
                <a:solidFill>
                  <a:schemeClr val="bg1"/>
                </a:solidFill>
                <a:latin typeface="Arial" charset="0"/>
              </a:defRPr>
            </a:lvl6pPr>
            <a:lvl7pPr marL="914400" algn="l" rtl="0" fontAlgn="base">
              <a:spcBef>
                <a:spcPct val="0"/>
              </a:spcBef>
              <a:spcAft>
                <a:spcPct val="0"/>
              </a:spcAft>
              <a:tabLst>
                <a:tab pos="6632575" algn="l"/>
              </a:tabLst>
              <a:defRPr sz="2000" b="1">
                <a:solidFill>
                  <a:schemeClr val="bg1"/>
                </a:solidFill>
                <a:latin typeface="Arial" charset="0"/>
              </a:defRPr>
            </a:lvl7pPr>
            <a:lvl8pPr marL="1371600" algn="l" rtl="0" fontAlgn="base">
              <a:spcBef>
                <a:spcPct val="0"/>
              </a:spcBef>
              <a:spcAft>
                <a:spcPct val="0"/>
              </a:spcAft>
              <a:tabLst>
                <a:tab pos="6632575" algn="l"/>
              </a:tabLst>
              <a:defRPr sz="2000" b="1">
                <a:solidFill>
                  <a:schemeClr val="bg1"/>
                </a:solidFill>
                <a:latin typeface="Arial" charset="0"/>
              </a:defRPr>
            </a:lvl8pPr>
            <a:lvl9pPr marL="1828800" algn="l" rtl="0" fontAlgn="base">
              <a:spcBef>
                <a:spcPct val="0"/>
              </a:spcBef>
              <a:spcAft>
                <a:spcPct val="0"/>
              </a:spcAft>
              <a:tabLst>
                <a:tab pos="6632575" algn="l"/>
              </a:tabLst>
              <a:defRPr sz="2000" b="1">
                <a:solidFill>
                  <a:schemeClr val="bg1"/>
                </a:solidFill>
                <a:latin typeface="Arial" charset="0"/>
              </a:defRPr>
            </a:lvl9pPr>
          </a:lstStyle>
          <a:p>
            <a:pPr eaLnBrk="1" hangingPunct="1">
              <a:defRPr/>
            </a:pPr>
            <a:r>
              <a:rPr lang="en-US" altLang="en-US" dirty="0">
                <a:ea typeface="+mn-ea"/>
                <a:cs typeface="Helvetica" panose="020B0604020202020204" pitchFamily="34" charset="0"/>
              </a:rPr>
              <a:t>Contact Information – MARAD Headquarters</a:t>
            </a:r>
          </a:p>
        </p:txBody>
      </p:sp>
      <p:sp>
        <p:nvSpPr>
          <p:cNvPr id="57347" name="Rectangle 9">
            <a:extLst>
              <a:ext uri="{FF2B5EF4-FFF2-40B4-BE49-F238E27FC236}">
                <a16:creationId xmlns:a16="http://schemas.microsoft.com/office/drawing/2014/main" id="{2352263D-63A9-4E98-85A1-80B123FFF8CC}"/>
              </a:ext>
            </a:extLst>
          </p:cNvPr>
          <p:cNvSpPr>
            <a:spLocks noChangeArrowheads="1"/>
          </p:cNvSpPr>
          <p:nvPr/>
        </p:nvSpPr>
        <p:spPr bwMode="auto">
          <a:xfrm>
            <a:off x="165673" y="855057"/>
            <a:ext cx="8638962"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spcAft>
                <a:spcPts val="225"/>
              </a:spcAft>
              <a:buSzPct val="100000"/>
            </a:pPr>
            <a:r>
              <a:rPr lang="en-US" altLang="en-US" sz="1600" dirty="0">
                <a:solidFill>
                  <a:srgbClr val="002060"/>
                </a:solidFill>
                <a:ea typeface="ＭＳ Ｐゴシック" panose="020B0600070205080204" pitchFamily="34" charset="-128"/>
                <a:cs typeface="Arial" panose="020B0604020202020204" pitchFamily="34" charset="0"/>
              </a:rPr>
              <a:t>William (Bill) Paape</a:t>
            </a:r>
          </a:p>
          <a:p>
            <a:pPr>
              <a:spcAft>
                <a:spcPts val="225"/>
              </a:spcAft>
              <a:buSzPct val="100000"/>
            </a:pPr>
            <a:r>
              <a:rPr lang="en-US" altLang="en-US" sz="1600" dirty="0">
                <a:solidFill>
                  <a:srgbClr val="002060"/>
                </a:solidFill>
                <a:ea typeface="ＭＳ Ｐゴシック" panose="020B0600070205080204" pitchFamily="34" charset="-128"/>
                <a:cs typeface="Arial" panose="020B0604020202020204" pitchFamily="34" charset="0"/>
              </a:rPr>
              <a:t>Associate Administrator</a:t>
            </a:r>
          </a:p>
          <a:p>
            <a:pPr>
              <a:spcAft>
                <a:spcPts val="225"/>
              </a:spcAft>
              <a:buSzPct val="100000"/>
            </a:pPr>
            <a:r>
              <a:rPr lang="en-US" altLang="en-US" sz="1600" dirty="0">
                <a:solidFill>
                  <a:srgbClr val="002060"/>
                </a:solidFill>
                <a:ea typeface="ＭＳ Ｐゴシック" panose="020B0600070205080204" pitchFamily="34" charset="-128"/>
                <a:cs typeface="Arial" panose="020B0604020202020204" pitchFamily="34" charset="0"/>
              </a:rPr>
              <a:t>Office of Ports &amp; Waterways</a:t>
            </a:r>
          </a:p>
          <a:p>
            <a:pPr>
              <a:spcAft>
                <a:spcPts val="225"/>
              </a:spcAft>
              <a:buSzPct val="100000"/>
            </a:pPr>
            <a:r>
              <a:rPr lang="en-US" altLang="en-US" sz="1600" u="sng" dirty="0">
                <a:solidFill>
                  <a:srgbClr val="002060"/>
                </a:solidFill>
                <a:ea typeface="ＭＳ Ｐゴシック" panose="020B0600070205080204" pitchFamily="34" charset="-128"/>
                <a:cs typeface="Arial" panose="020B0604020202020204" pitchFamily="34" charset="0"/>
              </a:rPr>
              <a:t>William.Paape@dot.gov</a:t>
            </a:r>
            <a:r>
              <a:rPr lang="en-US" altLang="en-US" sz="1600" dirty="0">
                <a:solidFill>
                  <a:srgbClr val="002060"/>
                </a:solidFill>
                <a:ea typeface="ＭＳ Ｐゴシック" panose="020B0600070205080204" pitchFamily="34" charset="-128"/>
                <a:cs typeface="Arial" panose="020B0604020202020204" pitchFamily="34" charset="0"/>
              </a:rPr>
              <a:t> </a:t>
            </a:r>
          </a:p>
          <a:p>
            <a:pPr>
              <a:spcAft>
                <a:spcPts val="225"/>
              </a:spcAft>
              <a:buSzPct val="100000"/>
            </a:pPr>
            <a:endParaRPr lang="en-US" altLang="en-US" sz="1600" dirty="0">
              <a:solidFill>
                <a:srgbClr val="002060"/>
              </a:solidFill>
              <a:ea typeface="ＭＳ Ｐゴシック" panose="020B0600070205080204" pitchFamily="34" charset="-128"/>
              <a:cs typeface="Arial" panose="020B0604020202020204" pitchFamily="34" charset="0"/>
            </a:endParaRPr>
          </a:p>
          <a:p>
            <a:pPr>
              <a:spcAft>
                <a:spcPts val="225"/>
              </a:spcAft>
              <a:buSzPct val="100000"/>
            </a:pPr>
            <a:r>
              <a:rPr lang="en-US" altLang="en-US" sz="1600" dirty="0">
                <a:solidFill>
                  <a:srgbClr val="002060"/>
                </a:solidFill>
                <a:ea typeface="ＭＳ Ｐゴシック" panose="020B0600070205080204" pitchFamily="34" charset="-128"/>
                <a:cs typeface="Arial" panose="020B0604020202020204" pitchFamily="34" charset="0"/>
              </a:rPr>
              <a:t>Yvette Fields</a:t>
            </a:r>
          </a:p>
          <a:p>
            <a:pPr>
              <a:spcAft>
                <a:spcPts val="225"/>
              </a:spcAft>
              <a:buSzPct val="100000"/>
            </a:pPr>
            <a:r>
              <a:rPr lang="en-US" altLang="en-US" sz="1600" dirty="0">
                <a:solidFill>
                  <a:srgbClr val="002060"/>
                </a:solidFill>
                <a:ea typeface="ＭＳ Ｐゴシック" panose="020B0600070205080204" pitchFamily="34" charset="-128"/>
                <a:cs typeface="Arial" panose="020B0604020202020204" pitchFamily="34" charset="0"/>
              </a:rPr>
              <a:t>Director, Office of Deepwater Ports Licensing &amp;</a:t>
            </a:r>
          </a:p>
          <a:p>
            <a:pPr>
              <a:spcAft>
                <a:spcPts val="225"/>
              </a:spcAft>
              <a:buSzPct val="100000"/>
            </a:pPr>
            <a:r>
              <a:rPr lang="en-US" altLang="en-US" sz="1600" dirty="0">
                <a:solidFill>
                  <a:srgbClr val="002060"/>
                </a:solidFill>
                <a:ea typeface="ＭＳ Ｐゴシック" panose="020B0600070205080204" pitchFamily="34" charset="-128"/>
                <a:cs typeface="Arial" panose="020B0604020202020204" pitchFamily="34" charset="0"/>
              </a:rPr>
              <a:t>Port Conveyance</a:t>
            </a:r>
          </a:p>
          <a:p>
            <a:pPr>
              <a:spcAft>
                <a:spcPts val="225"/>
              </a:spcAft>
              <a:buSzPct val="100000"/>
            </a:pPr>
            <a:r>
              <a:rPr lang="en-US" altLang="en-US" sz="1600" u="sng" dirty="0">
                <a:solidFill>
                  <a:srgbClr val="002060"/>
                </a:solidFill>
                <a:ea typeface="ＭＳ Ｐゴシック" panose="020B0600070205080204" pitchFamily="34" charset="-128"/>
                <a:cs typeface="Arial" panose="020B0604020202020204" pitchFamily="34" charset="0"/>
              </a:rPr>
              <a:t>Yvette.Fields@dot.gov</a:t>
            </a:r>
          </a:p>
          <a:p>
            <a:pPr>
              <a:spcAft>
                <a:spcPts val="225"/>
              </a:spcAft>
              <a:buSzPct val="100000"/>
            </a:pPr>
            <a:endParaRPr lang="en-US" altLang="en-US" sz="1600" dirty="0">
              <a:solidFill>
                <a:srgbClr val="002060"/>
              </a:solidFill>
              <a:ea typeface="ＭＳ Ｐゴシック" panose="020B0600070205080204" pitchFamily="34" charset="-128"/>
              <a:cs typeface="Arial" panose="020B0604020202020204" pitchFamily="34" charset="0"/>
            </a:endParaRPr>
          </a:p>
          <a:p>
            <a:pPr>
              <a:spcAft>
                <a:spcPts val="225"/>
              </a:spcAft>
              <a:buSzPct val="100000"/>
            </a:pPr>
            <a:r>
              <a:rPr lang="en-US" altLang="en-US" sz="1600" dirty="0">
                <a:solidFill>
                  <a:srgbClr val="002060"/>
                </a:solidFill>
                <a:ea typeface="ＭＳ Ｐゴシック" panose="020B0600070205080204" pitchFamily="34" charset="-128"/>
                <a:cs typeface="Arial" panose="020B0604020202020204" pitchFamily="34" charset="0"/>
              </a:rPr>
              <a:t>Travis Black</a:t>
            </a:r>
          </a:p>
          <a:p>
            <a:pPr>
              <a:spcAft>
                <a:spcPts val="225"/>
              </a:spcAft>
              <a:buSzPct val="100000"/>
            </a:pPr>
            <a:r>
              <a:rPr lang="en-US" altLang="en-US" sz="1600" dirty="0">
                <a:solidFill>
                  <a:srgbClr val="002060"/>
                </a:solidFill>
                <a:ea typeface="ＭＳ Ｐゴシック" panose="020B0600070205080204" pitchFamily="34" charset="-128"/>
                <a:cs typeface="Arial" panose="020B0604020202020204" pitchFamily="34" charset="0"/>
              </a:rPr>
              <a:t>Acting Director, Office of Ports and Waterways Planning</a:t>
            </a:r>
          </a:p>
          <a:p>
            <a:pPr>
              <a:spcAft>
                <a:spcPts val="225"/>
              </a:spcAft>
              <a:buSzPct val="100000"/>
            </a:pPr>
            <a:r>
              <a:rPr lang="en-US" altLang="en-US" sz="1600" dirty="0">
                <a:solidFill>
                  <a:srgbClr val="002060"/>
                </a:solidFill>
                <a:ea typeface="ＭＳ Ｐゴシック" panose="020B0600070205080204" pitchFamily="34" charset="-128"/>
                <a:cs typeface="Arial" panose="020B0604020202020204" pitchFamily="34" charset="0"/>
              </a:rPr>
              <a:t>for Port Infrastructure Development Assistance</a:t>
            </a:r>
          </a:p>
          <a:p>
            <a:pPr>
              <a:spcAft>
                <a:spcPts val="225"/>
              </a:spcAft>
              <a:buSzPct val="100000"/>
            </a:pPr>
            <a:r>
              <a:rPr lang="en-US" altLang="en-US" sz="1600" u="sng" dirty="0">
                <a:solidFill>
                  <a:srgbClr val="002060"/>
                </a:solidFill>
                <a:ea typeface="ＭＳ Ｐゴシック" panose="020B0600070205080204" pitchFamily="34" charset="-128"/>
                <a:cs typeface="Arial" panose="020B0604020202020204" pitchFamily="34" charset="0"/>
              </a:rPr>
              <a:t>Travis.Black@dot.gov</a:t>
            </a:r>
          </a:p>
          <a:p>
            <a:pPr>
              <a:spcAft>
                <a:spcPts val="225"/>
              </a:spcAft>
              <a:buSzPct val="100000"/>
            </a:pPr>
            <a:endParaRPr lang="en-US" altLang="en-US" sz="1600" dirty="0">
              <a:solidFill>
                <a:srgbClr val="002060"/>
              </a:solidFill>
              <a:ea typeface="ＭＳ Ｐゴシック" panose="020B0600070205080204" pitchFamily="34" charset="-128"/>
              <a:cs typeface="Arial" panose="020B0604020202020204" pitchFamily="34" charset="0"/>
            </a:endParaRPr>
          </a:p>
          <a:p>
            <a:pPr>
              <a:spcAft>
                <a:spcPts val="225"/>
              </a:spcAft>
              <a:buSzPct val="100000"/>
            </a:pPr>
            <a:r>
              <a:rPr lang="en-US" altLang="en-US" sz="1600" dirty="0">
                <a:solidFill>
                  <a:srgbClr val="002060"/>
                </a:solidFill>
                <a:ea typeface="ＭＳ Ｐゴシック" panose="020B0600070205080204" pitchFamily="34" charset="-128"/>
                <a:cs typeface="Arial" panose="020B0604020202020204" pitchFamily="34" charset="0"/>
              </a:rPr>
              <a:t>Tim Pickering</a:t>
            </a:r>
          </a:p>
          <a:p>
            <a:pPr>
              <a:spcAft>
                <a:spcPts val="225"/>
              </a:spcAft>
              <a:buSzPct val="100000"/>
            </a:pPr>
            <a:r>
              <a:rPr lang="en-US" altLang="en-US" sz="1600" dirty="0">
                <a:solidFill>
                  <a:srgbClr val="002060"/>
                </a:solidFill>
                <a:ea typeface="ＭＳ Ｐゴシック" panose="020B0600070205080204" pitchFamily="34" charset="-128"/>
                <a:cs typeface="Arial" panose="020B0604020202020204" pitchFamily="34" charset="0"/>
              </a:rPr>
              <a:t>Team Lead, America’s Marine Highway </a:t>
            </a:r>
          </a:p>
          <a:p>
            <a:pPr>
              <a:spcAft>
                <a:spcPts val="225"/>
              </a:spcAft>
              <a:buSzPct val="100000"/>
            </a:pPr>
            <a:r>
              <a:rPr lang="en-US" altLang="en-US" sz="1600" dirty="0">
                <a:solidFill>
                  <a:srgbClr val="002060"/>
                </a:solidFill>
                <a:ea typeface="ＭＳ Ｐゴシック" panose="020B0600070205080204" pitchFamily="34" charset="-128"/>
                <a:cs typeface="Arial" panose="020B0604020202020204" pitchFamily="34" charset="0"/>
              </a:rPr>
              <a:t> for Marine Highway Service Development Assistance</a:t>
            </a:r>
          </a:p>
          <a:p>
            <a:pPr>
              <a:spcAft>
                <a:spcPts val="225"/>
              </a:spcAft>
              <a:buSzPct val="100000"/>
            </a:pPr>
            <a:r>
              <a:rPr lang="en-US" altLang="en-US" sz="1600" u="sng" dirty="0">
                <a:solidFill>
                  <a:srgbClr val="002060"/>
                </a:solidFill>
                <a:ea typeface="ＭＳ Ｐゴシック" panose="020B0600070205080204" pitchFamily="34" charset="-128"/>
                <a:cs typeface="Arial" panose="020B0604020202020204" pitchFamily="34" charset="0"/>
              </a:rPr>
              <a:t>Timothy.Pickering@dot.gov</a:t>
            </a:r>
          </a:p>
        </p:txBody>
      </p:sp>
      <p:sp>
        <p:nvSpPr>
          <p:cNvPr id="57348" name="Rectangle 10">
            <a:extLst>
              <a:ext uri="{FF2B5EF4-FFF2-40B4-BE49-F238E27FC236}">
                <a16:creationId xmlns:a16="http://schemas.microsoft.com/office/drawing/2014/main" id="{D43512F1-311D-4DB0-B4F7-3B78B7E76F2A}"/>
              </a:ext>
            </a:extLst>
          </p:cNvPr>
          <p:cNvSpPr>
            <a:spLocks noChangeArrowheads="1"/>
          </p:cNvSpPr>
          <p:nvPr/>
        </p:nvSpPr>
        <p:spPr bwMode="auto">
          <a:xfrm>
            <a:off x="5003588" y="855057"/>
            <a:ext cx="4008437" cy="357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spcAft>
                <a:spcPts val="225"/>
              </a:spcAft>
              <a:buSzPct val="100000"/>
            </a:pPr>
            <a:r>
              <a:rPr lang="en-US" altLang="en-US" sz="1600" dirty="0">
                <a:solidFill>
                  <a:srgbClr val="002060"/>
                </a:solidFill>
                <a:ea typeface="ＭＳ Ｐゴシック" panose="020B0600070205080204" pitchFamily="34" charset="-128"/>
                <a:cs typeface="Arial" panose="020B0604020202020204" pitchFamily="34" charset="0"/>
              </a:rPr>
              <a:t>Robert (Bob) Bouchard</a:t>
            </a:r>
          </a:p>
          <a:p>
            <a:pPr>
              <a:spcAft>
                <a:spcPts val="225"/>
              </a:spcAft>
              <a:buSzPct val="100000"/>
            </a:pPr>
            <a:r>
              <a:rPr lang="en-US" altLang="en-US" sz="1600" dirty="0">
                <a:solidFill>
                  <a:srgbClr val="002060"/>
                </a:solidFill>
                <a:ea typeface="ＭＳ Ｐゴシック" panose="020B0600070205080204" pitchFamily="34" charset="-128"/>
                <a:cs typeface="Arial" panose="020B0604020202020204" pitchFamily="34" charset="0"/>
              </a:rPr>
              <a:t>Deputy Associate Administrator</a:t>
            </a:r>
          </a:p>
          <a:p>
            <a:pPr>
              <a:spcAft>
                <a:spcPts val="225"/>
              </a:spcAft>
              <a:buSzPct val="100000"/>
            </a:pPr>
            <a:r>
              <a:rPr lang="en-US" altLang="en-US" sz="1600" dirty="0">
                <a:solidFill>
                  <a:srgbClr val="002060"/>
                </a:solidFill>
                <a:ea typeface="ＭＳ Ｐゴシック" panose="020B0600070205080204" pitchFamily="34" charset="-128"/>
                <a:cs typeface="Arial" panose="020B0604020202020204" pitchFamily="34" charset="0"/>
              </a:rPr>
              <a:t>Office of Port &amp; Waterways</a:t>
            </a:r>
          </a:p>
          <a:p>
            <a:pPr>
              <a:spcAft>
                <a:spcPts val="225"/>
              </a:spcAft>
              <a:buSzPct val="100000"/>
            </a:pPr>
            <a:r>
              <a:rPr lang="en-US" altLang="en-US" sz="1600" u="sng" dirty="0">
                <a:solidFill>
                  <a:srgbClr val="002060"/>
                </a:solidFill>
                <a:ea typeface="ＭＳ Ｐゴシック" panose="020B0600070205080204" pitchFamily="34" charset="-128"/>
                <a:cs typeface="Arial" panose="020B0604020202020204" pitchFamily="34" charset="0"/>
              </a:rPr>
              <a:t>Robert.Bouchard@dot.gov</a:t>
            </a:r>
          </a:p>
          <a:p>
            <a:pPr>
              <a:spcAft>
                <a:spcPts val="225"/>
              </a:spcAft>
              <a:buSzPct val="100000"/>
            </a:pPr>
            <a:endParaRPr lang="en-US" altLang="en-US" sz="1600" dirty="0">
              <a:solidFill>
                <a:srgbClr val="002060"/>
              </a:solidFill>
              <a:ea typeface="ＭＳ Ｐゴシック" panose="020B0600070205080204" pitchFamily="34" charset="-128"/>
              <a:cs typeface="Arial" panose="020B0604020202020204" pitchFamily="34" charset="0"/>
            </a:endParaRPr>
          </a:p>
          <a:p>
            <a:pPr>
              <a:spcAft>
                <a:spcPts val="225"/>
              </a:spcAft>
              <a:buSzPct val="100000"/>
            </a:pPr>
            <a:r>
              <a:rPr lang="en-US" altLang="en-US" sz="1600" dirty="0">
                <a:solidFill>
                  <a:srgbClr val="002060"/>
                </a:solidFill>
                <a:ea typeface="ＭＳ Ｐゴシック" panose="020B0600070205080204" pitchFamily="34" charset="-128"/>
                <a:cs typeface="Arial" panose="020B0604020202020204" pitchFamily="34" charset="0"/>
              </a:rPr>
              <a:t>Tracey L. Ford</a:t>
            </a:r>
          </a:p>
          <a:p>
            <a:pPr>
              <a:spcAft>
                <a:spcPts val="225"/>
              </a:spcAft>
              <a:buSzPct val="100000"/>
            </a:pPr>
            <a:r>
              <a:rPr lang="en-US" altLang="en-US" sz="1600" dirty="0">
                <a:solidFill>
                  <a:srgbClr val="002060"/>
                </a:solidFill>
                <a:ea typeface="ＭＳ Ｐゴシック" panose="020B0600070205080204" pitchFamily="34" charset="-128"/>
                <a:cs typeface="Arial" panose="020B0604020202020204" pitchFamily="34" charset="0"/>
              </a:rPr>
              <a:t>Director, Office of Federal Assistance Education &amp; Engagement</a:t>
            </a:r>
          </a:p>
          <a:p>
            <a:pPr>
              <a:spcAft>
                <a:spcPts val="225"/>
              </a:spcAft>
              <a:buSzPct val="100000"/>
            </a:pPr>
            <a:r>
              <a:rPr lang="en-US" altLang="en-US" sz="1600" u="sng" dirty="0">
                <a:solidFill>
                  <a:srgbClr val="002060"/>
                </a:solidFill>
                <a:ea typeface="ＭＳ Ｐゴシック" panose="020B0600070205080204" pitchFamily="34" charset="-128"/>
                <a:cs typeface="Arial" panose="020B0604020202020204" pitchFamily="34" charset="0"/>
              </a:rPr>
              <a:t>Tracey.Ford@dot.gov</a:t>
            </a:r>
          </a:p>
          <a:p>
            <a:pPr>
              <a:spcAft>
                <a:spcPts val="225"/>
              </a:spcAft>
              <a:buSzPct val="100000"/>
            </a:pPr>
            <a:endParaRPr lang="en-US" altLang="en-US" sz="1600" u="sng" dirty="0">
              <a:solidFill>
                <a:srgbClr val="283C60"/>
              </a:solidFill>
              <a:ea typeface="ＭＳ Ｐゴシック" panose="020B0600070205080204" pitchFamily="34" charset="-128"/>
              <a:cs typeface="Arial" panose="020B0604020202020204" pitchFamily="34" charset="0"/>
            </a:endParaRPr>
          </a:p>
          <a:p>
            <a:pPr>
              <a:spcAft>
                <a:spcPts val="225"/>
              </a:spcAft>
              <a:buSzPct val="100000"/>
            </a:pPr>
            <a:endParaRPr lang="en-US" altLang="en-US" sz="1600" u="sng" dirty="0">
              <a:solidFill>
                <a:srgbClr val="002060"/>
              </a:solidFill>
              <a:ea typeface="ＭＳ Ｐゴシック" panose="020B0600070205080204" pitchFamily="34" charset="-128"/>
              <a:cs typeface="Arial" panose="020B0604020202020204" pitchFamily="34" charset="0"/>
            </a:endParaRPr>
          </a:p>
          <a:p>
            <a:pPr>
              <a:spcAft>
                <a:spcPts val="225"/>
              </a:spcAft>
              <a:buSzPct val="100000"/>
            </a:pPr>
            <a:endParaRPr lang="en-US" sz="1600" dirty="0"/>
          </a:p>
          <a:p>
            <a:pPr>
              <a:spcAft>
                <a:spcPts val="225"/>
              </a:spcAft>
              <a:buSzPct val="100000"/>
            </a:pPr>
            <a:endParaRPr lang="en-US" altLang="en-US" sz="1600" dirty="0">
              <a:solidFill>
                <a:srgbClr val="000000"/>
              </a:solidFill>
              <a:ea typeface="ＭＳ Ｐゴシック" panose="020B0600070205080204" pitchFamily="34" charset="-128"/>
              <a:cs typeface="Arial" panose="020B0604020202020204" pitchFamily="34" charset="0"/>
            </a:endParaRPr>
          </a:p>
        </p:txBody>
      </p:sp>
      <p:sp>
        <p:nvSpPr>
          <p:cNvPr id="5" name="Slide Number Placeholder 3"/>
          <p:cNvSpPr>
            <a:spLocks noGrp="1"/>
          </p:cNvSpPr>
          <p:nvPr>
            <p:ph type="sldNum" sz="quarter" idx="10"/>
          </p:nvPr>
        </p:nvSpPr>
        <p:spPr>
          <a:xfrm>
            <a:off x="8453438" y="6550025"/>
            <a:ext cx="574675" cy="327025"/>
          </a:xfrm>
        </p:spPr>
        <p:txBody>
          <a:bodyPr/>
          <a:lstStyle/>
          <a:p>
            <a:pPr>
              <a:defRPr/>
            </a:pPr>
            <a:fld id="{E5EFEE6F-C938-496A-89B3-8D4EA234B540}" type="slidenum">
              <a:rPr lang="en-US" altLang="en-US" smtClean="0"/>
              <a:pPr>
                <a:defRPr/>
              </a:pPr>
              <a:t>37</a:t>
            </a:fld>
            <a:endParaRPr lang="en-US" altLang="en-US" dirty="0"/>
          </a:p>
        </p:txBody>
      </p:sp>
    </p:spTree>
    <p:extLst>
      <p:ext uri="{BB962C8B-B14F-4D97-AF65-F5344CB8AC3E}">
        <p14:creationId xmlns:p14="http://schemas.microsoft.com/office/powerpoint/2010/main" val="57550830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F00BC-86CF-4FAA-ADBF-59328D3F695E}"/>
              </a:ext>
            </a:extLst>
          </p:cNvPr>
          <p:cNvSpPr>
            <a:spLocks noGrp="1"/>
          </p:cNvSpPr>
          <p:nvPr>
            <p:ph type="title"/>
          </p:nvPr>
        </p:nvSpPr>
        <p:spPr>
          <a:xfrm>
            <a:off x="0" y="0"/>
            <a:ext cx="9028113" cy="698500"/>
          </a:xfrm>
        </p:spPr>
        <p:txBody>
          <a:bodyPr/>
          <a:lstStyle/>
          <a:p>
            <a:pPr algn="ctr"/>
            <a:r>
              <a:rPr lang="en-US" sz="2400" dirty="0"/>
              <a:t>Additional Resources</a:t>
            </a:r>
          </a:p>
        </p:txBody>
      </p:sp>
      <p:sp>
        <p:nvSpPr>
          <p:cNvPr id="3" name="Content Placeholder 2">
            <a:extLst>
              <a:ext uri="{FF2B5EF4-FFF2-40B4-BE49-F238E27FC236}">
                <a16:creationId xmlns:a16="http://schemas.microsoft.com/office/drawing/2014/main" id="{16DFE053-11DD-4934-A748-3C913CE91853}"/>
              </a:ext>
            </a:extLst>
          </p:cNvPr>
          <p:cNvSpPr>
            <a:spLocks noGrp="1"/>
          </p:cNvSpPr>
          <p:nvPr>
            <p:ph idx="4294967295"/>
          </p:nvPr>
        </p:nvSpPr>
        <p:spPr>
          <a:xfrm>
            <a:off x="173610" y="771394"/>
            <a:ext cx="8410575" cy="5368925"/>
          </a:xfrm>
          <a:prstGeom prst="rect">
            <a:avLst/>
          </a:prstGeom>
        </p:spPr>
        <p:txBody>
          <a:bodyPr>
            <a:normAutofit fontScale="85000" lnSpcReduction="10000"/>
          </a:bodyPr>
          <a:lstStyle/>
          <a:p>
            <a:pPr marL="0" indent="0">
              <a:buNone/>
            </a:pPr>
            <a:r>
              <a:rPr lang="en-US" dirty="0"/>
              <a:t>MARAD</a:t>
            </a:r>
          </a:p>
          <a:p>
            <a:pPr>
              <a:buFont typeface="Arial" panose="020B0604020202020204" pitchFamily="34" charset="0"/>
              <a:buChar char="•"/>
            </a:pPr>
            <a:r>
              <a:rPr lang="en-US" b="0" dirty="0"/>
              <a:t>Federal Grant Reporting Requirements</a:t>
            </a:r>
          </a:p>
          <a:p>
            <a:pPr marL="0" indent="0">
              <a:buNone/>
            </a:pPr>
            <a:r>
              <a:rPr lang="en-US" dirty="0">
                <a:hlinkClick r:id="rId2"/>
              </a:rPr>
              <a:t>https://www.maritime.dot.gov/grants/federal-grant-assistance/federal-grant-assistance</a:t>
            </a:r>
            <a:endParaRPr lang="en-US" b="0" dirty="0"/>
          </a:p>
          <a:p>
            <a:pPr>
              <a:buFont typeface="Arial" panose="020B0604020202020204" pitchFamily="34" charset="0"/>
              <a:buChar char="•"/>
            </a:pPr>
            <a:r>
              <a:rPr lang="en-US" b="0" dirty="0"/>
              <a:t>America's Marine Highway Program</a:t>
            </a:r>
          </a:p>
          <a:p>
            <a:pPr marL="0" indent="0">
              <a:buNone/>
            </a:pPr>
            <a:r>
              <a:rPr lang="en-US" dirty="0">
                <a:hlinkClick r:id="rId3"/>
              </a:rPr>
              <a:t>https://www.maritime.dot.gov/grants/marine-highways/marine-highway</a:t>
            </a:r>
            <a:endParaRPr lang="en-US" b="0" dirty="0"/>
          </a:p>
          <a:p>
            <a:pPr>
              <a:buFont typeface="Arial" panose="020B0604020202020204" pitchFamily="34" charset="0"/>
              <a:buChar char="•"/>
            </a:pPr>
            <a:r>
              <a:rPr lang="en-US" b="0" dirty="0"/>
              <a:t>Small Shipyard Grants</a:t>
            </a:r>
          </a:p>
          <a:p>
            <a:pPr marL="0" indent="0">
              <a:buNone/>
            </a:pPr>
            <a:r>
              <a:rPr lang="en-US" dirty="0">
                <a:hlinkClick r:id="rId4"/>
              </a:rPr>
              <a:t>https://www.maritime.dot.gov/grants-finances/small-shipyard-grants</a:t>
            </a:r>
            <a:endParaRPr lang="en-US" b="0" dirty="0"/>
          </a:p>
          <a:p>
            <a:pPr>
              <a:buFont typeface="Arial" panose="020B0604020202020204" pitchFamily="34" charset="0"/>
              <a:buChar char="•"/>
            </a:pPr>
            <a:r>
              <a:rPr lang="en-US" b="0" dirty="0"/>
              <a:t>Federal Ship Financing Program (Title XI)</a:t>
            </a:r>
          </a:p>
          <a:p>
            <a:pPr marL="0" indent="0">
              <a:buNone/>
            </a:pPr>
            <a:r>
              <a:rPr lang="en-US" dirty="0">
                <a:hlinkClick r:id="rId5"/>
              </a:rPr>
              <a:t>https://www.maritime.dot.gov/grants/title-xi/federal-ship-financing-program-title-xi</a:t>
            </a:r>
            <a:endParaRPr lang="en-US" b="0" dirty="0"/>
          </a:p>
          <a:p>
            <a:pPr>
              <a:buFont typeface="Arial" panose="020B0604020202020204" pitchFamily="34" charset="0"/>
              <a:buChar char="•"/>
            </a:pPr>
            <a:r>
              <a:rPr lang="en-US" b="0" dirty="0"/>
              <a:t>Construction Reserve Fund</a:t>
            </a:r>
          </a:p>
          <a:p>
            <a:pPr marL="0" indent="0">
              <a:buNone/>
            </a:pPr>
            <a:r>
              <a:rPr lang="en-US" dirty="0">
                <a:hlinkClick r:id="rId6"/>
              </a:rPr>
              <a:t>https://www.maritime.dot.gov/grants/construction-reserve-fund</a:t>
            </a:r>
            <a:endParaRPr lang="en-US" b="0" dirty="0"/>
          </a:p>
          <a:p>
            <a:pPr>
              <a:buFont typeface="Arial" panose="020B0604020202020204" pitchFamily="34" charset="0"/>
              <a:buChar char="•"/>
            </a:pPr>
            <a:r>
              <a:rPr lang="en-US" b="0" dirty="0"/>
              <a:t>Capital Construction Fund </a:t>
            </a:r>
          </a:p>
          <a:p>
            <a:pPr marL="0" indent="0">
              <a:buNone/>
            </a:pPr>
            <a:r>
              <a:rPr lang="en-US" dirty="0">
                <a:hlinkClick r:id="rId7"/>
              </a:rPr>
              <a:t>https://www.maritime.dot.gov/grants/capital-construction-fund</a:t>
            </a:r>
            <a:endParaRPr lang="en-US" b="0" dirty="0"/>
          </a:p>
          <a:p>
            <a:pPr>
              <a:buFont typeface="Arial" panose="020B0604020202020204" pitchFamily="34" charset="0"/>
              <a:buChar char="•"/>
            </a:pPr>
            <a:r>
              <a:rPr lang="en-US" b="0" u="sng" dirty="0"/>
              <a:t>Port Infrastructure Development Grants</a:t>
            </a:r>
          </a:p>
          <a:p>
            <a:pPr marL="0" indent="0">
              <a:buNone/>
            </a:pPr>
            <a:r>
              <a:rPr lang="en-US" dirty="0">
                <a:hlinkClick r:id="rId8"/>
              </a:rPr>
              <a:t>https://www.maritime.dot.gov/PIDPgrants</a:t>
            </a:r>
            <a:endParaRPr lang="en-US" b="0" u="sng" dirty="0"/>
          </a:p>
          <a:p>
            <a:pPr>
              <a:buFont typeface="Arial" panose="020B0604020202020204" pitchFamily="34" charset="0"/>
              <a:buChar char="•"/>
            </a:pPr>
            <a:endParaRPr lang="en-US" b="0" u="sng" dirty="0"/>
          </a:p>
        </p:txBody>
      </p:sp>
      <p:sp>
        <p:nvSpPr>
          <p:cNvPr id="4" name="Slide Number Placeholder 3">
            <a:extLst>
              <a:ext uri="{FF2B5EF4-FFF2-40B4-BE49-F238E27FC236}">
                <a16:creationId xmlns:a16="http://schemas.microsoft.com/office/drawing/2014/main" id="{B46B2C83-950E-49B0-A52F-047248D664EC}"/>
              </a:ext>
            </a:extLst>
          </p:cNvPr>
          <p:cNvSpPr>
            <a:spLocks noGrp="1"/>
          </p:cNvSpPr>
          <p:nvPr>
            <p:ph type="sldNum" sz="quarter" idx="10"/>
          </p:nvPr>
        </p:nvSpPr>
        <p:spPr/>
        <p:txBody>
          <a:bodyPr/>
          <a:lstStyle/>
          <a:p>
            <a:pPr>
              <a:defRPr/>
            </a:pPr>
            <a:fld id="{E5EFEE6F-C938-496A-89B3-8D4EA234B540}" type="slidenum">
              <a:rPr lang="en-US" altLang="en-US" smtClean="0"/>
              <a:pPr>
                <a:defRPr/>
              </a:pPr>
              <a:t>38</a:t>
            </a:fld>
            <a:endParaRPr lang="en-US" altLang="en-US" dirty="0"/>
          </a:p>
        </p:txBody>
      </p:sp>
    </p:spTree>
    <p:extLst>
      <p:ext uri="{BB962C8B-B14F-4D97-AF65-F5344CB8AC3E}">
        <p14:creationId xmlns:p14="http://schemas.microsoft.com/office/powerpoint/2010/main" val="187328917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itle 4">
            <a:extLst>
              <a:ext uri="{FF2B5EF4-FFF2-40B4-BE49-F238E27FC236}">
                <a16:creationId xmlns:a16="http://schemas.microsoft.com/office/drawing/2014/main" id="{ED57974D-B88D-4955-90E2-6ABB7811EC76}"/>
              </a:ext>
            </a:extLst>
          </p:cNvPr>
          <p:cNvSpPr>
            <a:spLocks noGrp="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t>Agenda</a:t>
            </a:r>
          </a:p>
        </p:txBody>
      </p:sp>
      <p:sp>
        <p:nvSpPr>
          <p:cNvPr id="3" name="Content Placeholder 2">
            <a:extLst>
              <a:ext uri="{FF2B5EF4-FFF2-40B4-BE49-F238E27FC236}">
                <a16:creationId xmlns:a16="http://schemas.microsoft.com/office/drawing/2014/main" id="{64E8A005-A69C-4FA0-B2E3-429113FDC07F}"/>
              </a:ext>
            </a:extLst>
          </p:cNvPr>
          <p:cNvSpPr>
            <a:spLocks noGrp="1"/>
          </p:cNvSpPr>
          <p:nvPr>
            <p:ph sz="half" idx="4294967295"/>
          </p:nvPr>
        </p:nvSpPr>
        <p:spPr>
          <a:xfrm>
            <a:off x="653416" y="896581"/>
            <a:ext cx="8103123" cy="3206717"/>
          </a:xfrm>
          <a:prstGeom prst="rect">
            <a:avLst/>
          </a:prstGeom>
        </p:spPr>
        <p:txBody>
          <a:bodyPr/>
          <a:lstStyle/>
          <a:p>
            <a:pPr marL="457200" indent="-457200">
              <a:buFont typeface="+mj-lt"/>
              <a:buAutoNum type="arabicPeriod"/>
            </a:pPr>
            <a:r>
              <a:rPr lang="en-US" sz="2000" dirty="0">
                <a:solidFill>
                  <a:srgbClr val="002060"/>
                </a:solidFill>
                <a:latin typeface="Arial" panose="020B0604020202020204" pitchFamily="34" charset="0"/>
                <a:cs typeface="Arial" panose="020B0604020202020204" pitchFamily="34" charset="0"/>
              </a:rPr>
              <a:t>Purpose of this presentation</a:t>
            </a:r>
          </a:p>
          <a:p>
            <a:pPr marL="438150" lvl="1" indent="0">
              <a:buNone/>
            </a:pPr>
            <a:r>
              <a:rPr lang="en-US" dirty="0">
                <a:solidFill>
                  <a:srgbClr val="002060"/>
                </a:solidFill>
                <a:latin typeface="Arial" panose="020B0604020202020204" pitchFamily="34" charset="0"/>
                <a:cs typeface="Arial" panose="020B0604020202020204" pitchFamily="34" charset="0"/>
              </a:rPr>
              <a:t>Bruce Lambert – Director, Pacific Northwest &amp; Alaska Gateway Office</a:t>
            </a:r>
          </a:p>
          <a:p>
            <a:pPr marL="438150" lvl="1" indent="0">
              <a:buNone/>
            </a:pPr>
            <a:r>
              <a:rPr lang="en-US" dirty="0">
                <a:solidFill>
                  <a:srgbClr val="002060"/>
                </a:solidFill>
                <a:latin typeface="Arial" panose="020B0604020202020204" pitchFamily="34" charset="0"/>
                <a:cs typeface="Arial" panose="020B0604020202020204" pitchFamily="34" charset="0"/>
              </a:rPr>
              <a:t>US DOT Maritime Administration </a:t>
            </a:r>
          </a:p>
          <a:p>
            <a:pPr marL="438150" lvl="1" indent="0">
              <a:buNone/>
            </a:pPr>
            <a:endParaRPr lang="en-US" dirty="0">
              <a:solidFill>
                <a:srgbClr val="002060"/>
              </a:solidFill>
              <a:latin typeface="Arial" panose="020B0604020202020204" pitchFamily="34" charset="0"/>
              <a:cs typeface="Arial" panose="020B0604020202020204" pitchFamily="34" charset="0"/>
            </a:endParaRPr>
          </a:p>
          <a:p>
            <a:pPr marL="457200" indent="-457200">
              <a:buFont typeface="+mj-lt"/>
              <a:buAutoNum type="arabicPeriod"/>
            </a:pPr>
            <a:r>
              <a:rPr lang="en-US" sz="2000" dirty="0">
                <a:solidFill>
                  <a:srgbClr val="002060"/>
                </a:solidFill>
                <a:latin typeface="Arial" panose="020B0604020202020204" pitchFamily="34" charset="0"/>
                <a:cs typeface="Arial" panose="020B0604020202020204" pitchFamily="34" charset="0"/>
              </a:rPr>
              <a:t>Port Planning &amp; Investment</a:t>
            </a:r>
          </a:p>
          <a:p>
            <a:pPr marL="438150" lvl="1" indent="0">
              <a:buNone/>
            </a:pPr>
            <a:r>
              <a:rPr lang="en-US" dirty="0">
                <a:solidFill>
                  <a:srgbClr val="002060"/>
                </a:solidFill>
                <a:latin typeface="Arial" panose="020B0604020202020204" pitchFamily="34" charset="0"/>
                <a:cs typeface="Arial" panose="020B0604020202020204" pitchFamily="34" charset="0"/>
              </a:rPr>
              <a:t>Kirk Claussen - Port Finance Agent</a:t>
            </a:r>
          </a:p>
          <a:p>
            <a:pPr marL="438150" lvl="1" indent="0">
              <a:buNone/>
            </a:pPr>
            <a:r>
              <a:rPr lang="en-US" dirty="0">
                <a:solidFill>
                  <a:srgbClr val="002060"/>
                </a:solidFill>
                <a:latin typeface="Arial" panose="020B0604020202020204" pitchFamily="34" charset="0"/>
                <a:cs typeface="Arial" panose="020B0604020202020204" pitchFamily="34" charset="0"/>
              </a:rPr>
              <a:t>US DOT Maritime Administration</a:t>
            </a:r>
          </a:p>
          <a:p>
            <a:pPr marL="438150" lvl="1" indent="0">
              <a:buNone/>
            </a:pPr>
            <a:endParaRPr lang="en-US" dirty="0">
              <a:solidFill>
                <a:srgbClr val="002060"/>
              </a:solidFill>
              <a:latin typeface="Arial" panose="020B0604020202020204" pitchFamily="34" charset="0"/>
              <a:cs typeface="Arial" panose="020B0604020202020204" pitchFamily="34" charset="0"/>
            </a:endParaRPr>
          </a:p>
          <a:p>
            <a:pPr marL="457200" indent="-457200">
              <a:buFont typeface="+mj-lt"/>
              <a:buAutoNum type="arabicPeriod"/>
            </a:pPr>
            <a:r>
              <a:rPr lang="en-US" sz="2000" dirty="0">
                <a:solidFill>
                  <a:srgbClr val="002060"/>
                </a:solidFill>
                <a:latin typeface="Arial" panose="020B0604020202020204" pitchFamily="34" charset="0"/>
                <a:cs typeface="Arial" panose="020B0604020202020204" pitchFamily="34" charset="0"/>
              </a:rPr>
              <a:t>Lessons to Share </a:t>
            </a:r>
          </a:p>
          <a:p>
            <a:pPr marL="438150" lvl="1" indent="0">
              <a:buNone/>
            </a:pPr>
            <a:r>
              <a:rPr lang="en-US" dirty="0">
                <a:solidFill>
                  <a:srgbClr val="002060"/>
                </a:solidFill>
                <a:latin typeface="Arial" panose="020B0604020202020204" pitchFamily="34" charset="0"/>
                <a:cs typeface="Arial" panose="020B0604020202020204" pitchFamily="34" charset="0"/>
              </a:rPr>
              <a:t>Dr. Allison Yoh - Director of Transportation Planning</a:t>
            </a:r>
          </a:p>
          <a:p>
            <a:pPr marL="438150" lvl="1" indent="0">
              <a:buNone/>
            </a:pPr>
            <a:r>
              <a:rPr lang="en-US" dirty="0">
                <a:solidFill>
                  <a:srgbClr val="002060"/>
                </a:solidFill>
                <a:latin typeface="Arial" panose="020B0604020202020204" pitchFamily="34" charset="0"/>
                <a:cs typeface="Arial" panose="020B0604020202020204" pitchFamily="34" charset="0"/>
              </a:rPr>
              <a:t>Port of Long Beach, California</a:t>
            </a:r>
          </a:p>
          <a:p>
            <a:pPr marL="438150" lvl="1" indent="0">
              <a:buNone/>
            </a:pPr>
            <a:endParaRPr lang="en-US" dirty="0">
              <a:solidFill>
                <a:srgbClr val="002060"/>
              </a:solidFill>
              <a:latin typeface="Arial" panose="020B0604020202020204" pitchFamily="34" charset="0"/>
              <a:cs typeface="Arial" panose="020B0604020202020204" pitchFamily="34" charset="0"/>
            </a:endParaRPr>
          </a:p>
          <a:p>
            <a:pPr marL="457200" indent="-457200">
              <a:buFont typeface="+mj-lt"/>
              <a:buAutoNum type="arabicPeriod"/>
            </a:pPr>
            <a:r>
              <a:rPr lang="en-US" sz="2000" dirty="0">
                <a:solidFill>
                  <a:srgbClr val="002060"/>
                </a:solidFill>
                <a:latin typeface="Arial" panose="020B0604020202020204" pitchFamily="34" charset="0"/>
                <a:cs typeface="Arial" panose="020B0604020202020204" pitchFamily="34" charset="0"/>
              </a:rPr>
              <a:t>Q&amp;A</a:t>
            </a:r>
          </a:p>
          <a:p>
            <a:pPr marL="438150" lvl="1" indent="0">
              <a:buNone/>
            </a:pPr>
            <a:r>
              <a:rPr lang="en-US" dirty="0">
                <a:solidFill>
                  <a:srgbClr val="002060"/>
                </a:solidFill>
                <a:latin typeface="Arial" panose="020B0604020202020204" pitchFamily="34" charset="0"/>
                <a:cs typeface="Arial" panose="020B0604020202020204" pitchFamily="34" charset="0"/>
              </a:rPr>
              <a:t>Eric Shen – Director, Mid-Pacific Gateway Office</a:t>
            </a:r>
          </a:p>
          <a:p>
            <a:pPr marL="438150" lvl="1" indent="0">
              <a:buNone/>
            </a:pPr>
            <a:r>
              <a:rPr lang="en-US" dirty="0">
                <a:solidFill>
                  <a:srgbClr val="002060"/>
                </a:solidFill>
                <a:latin typeface="Arial" panose="020B0604020202020204" pitchFamily="34" charset="0"/>
                <a:cs typeface="Arial" panose="020B0604020202020204" pitchFamily="34" charset="0"/>
              </a:rPr>
              <a:t>US DOT Maritime Administration</a:t>
            </a:r>
          </a:p>
          <a:p>
            <a:pPr marL="438150" lvl="1" indent="0">
              <a:buNone/>
            </a:pPr>
            <a:endParaRPr lang="en-US" dirty="0">
              <a:solidFill>
                <a:srgbClr val="002060"/>
              </a:solidFill>
              <a:latin typeface="Arial" panose="020B0604020202020204" pitchFamily="34" charset="0"/>
              <a:cs typeface="Arial" panose="020B0604020202020204" pitchFamily="34" charset="0"/>
            </a:endParaRPr>
          </a:p>
          <a:p>
            <a:pPr marL="457200" indent="-457200">
              <a:buFont typeface="+mj-lt"/>
              <a:buAutoNum type="arabicPeriod"/>
            </a:pPr>
            <a:r>
              <a:rPr lang="en-US" sz="2000" dirty="0">
                <a:solidFill>
                  <a:srgbClr val="002060"/>
                </a:solidFill>
                <a:latin typeface="Arial" panose="020B0604020202020204" pitchFamily="34" charset="0"/>
                <a:cs typeface="Arial" panose="020B0604020202020204" pitchFamily="34" charset="0"/>
              </a:rPr>
              <a:t>Other Resources &amp; Contacts</a:t>
            </a:r>
          </a:p>
          <a:p>
            <a:pPr marL="0" indent="0">
              <a:buNone/>
            </a:pPr>
            <a:endParaRPr lang="en-US" sz="2000" dirty="0">
              <a:solidFill>
                <a:srgbClr val="002060"/>
              </a:solidFill>
              <a:latin typeface="Arial" panose="020B0604020202020204" pitchFamily="34" charset="0"/>
              <a:cs typeface="Arial" panose="020B0604020202020204" pitchFamily="34" charset="0"/>
            </a:endParaRPr>
          </a:p>
        </p:txBody>
      </p:sp>
      <p:sp>
        <p:nvSpPr>
          <p:cNvPr id="9219" name="Slide Number Placeholder 3">
            <a:extLst>
              <a:ext uri="{FF2B5EF4-FFF2-40B4-BE49-F238E27FC236}">
                <a16:creationId xmlns:a16="http://schemas.microsoft.com/office/drawing/2014/main" id="{236761D4-6263-439D-8A71-CAA997FCF322}"/>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D1410C9-4175-43A0-86AB-848FEC931D15}" type="slidenum">
              <a:rPr lang="en-US" altLang="en-US" smtClean="0">
                <a:solidFill>
                  <a:srgbClr val="3D4250"/>
                </a:solidFill>
              </a:rPr>
              <a:pPr/>
              <a:t>4</a:t>
            </a:fld>
            <a:endParaRPr lang="en-US" altLang="en-US">
              <a:solidFill>
                <a:srgbClr val="3D4250"/>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FAAED-52E9-4EF7-9D5F-887433D318E1}"/>
              </a:ext>
            </a:extLst>
          </p:cNvPr>
          <p:cNvSpPr>
            <a:spLocks noGrp="1"/>
          </p:cNvSpPr>
          <p:nvPr>
            <p:ph type="title"/>
          </p:nvPr>
        </p:nvSpPr>
        <p:spPr>
          <a:xfrm>
            <a:off x="75414" y="0"/>
            <a:ext cx="8952699" cy="698500"/>
          </a:xfrm>
        </p:spPr>
        <p:txBody>
          <a:bodyPr/>
          <a:lstStyle/>
          <a:p>
            <a:pPr algn="ctr"/>
            <a:r>
              <a:rPr lang="en-US" dirty="0"/>
              <a:t>Regional Engagement Strategy</a:t>
            </a:r>
          </a:p>
        </p:txBody>
      </p:sp>
      <p:sp>
        <p:nvSpPr>
          <p:cNvPr id="4" name="Content Placeholder 3">
            <a:extLst>
              <a:ext uri="{FF2B5EF4-FFF2-40B4-BE49-F238E27FC236}">
                <a16:creationId xmlns:a16="http://schemas.microsoft.com/office/drawing/2014/main" id="{B0EE914B-F15A-4CDB-87F3-A36079DCC7C7}"/>
              </a:ext>
            </a:extLst>
          </p:cNvPr>
          <p:cNvSpPr>
            <a:spLocks noGrp="1"/>
          </p:cNvSpPr>
          <p:nvPr>
            <p:ph idx="4294967295"/>
          </p:nvPr>
        </p:nvSpPr>
        <p:spPr>
          <a:xfrm>
            <a:off x="201891" y="865663"/>
            <a:ext cx="8410575" cy="5368925"/>
          </a:xfrm>
          <a:prstGeom prst="rect">
            <a:avLst/>
          </a:prstGeom>
        </p:spPr>
        <p:txBody>
          <a:bodyPr/>
          <a:lstStyle/>
          <a:p>
            <a:pPr>
              <a:buFont typeface="Arial" panose="020B0604020202020204" pitchFamily="34" charset="0"/>
              <a:buChar char="•"/>
            </a:pPr>
            <a:r>
              <a:rPr lang="en-US" sz="2400" dirty="0"/>
              <a:t>Purpose of this Call</a:t>
            </a:r>
          </a:p>
          <a:p>
            <a:pPr lvl="1"/>
            <a:r>
              <a:rPr lang="en-US" sz="2400" dirty="0"/>
              <a:t>Regional training sessions</a:t>
            </a:r>
          </a:p>
          <a:p>
            <a:pPr>
              <a:buFont typeface="Arial" panose="020B0604020202020204" pitchFamily="34" charset="0"/>
              <a:buChar char="•"/>
            </a:pPr>
            <a:r>
              <a:rPr lang="en-US" sz="2400" dirty="0"/>
              <a:t>MARAD Engagement programs</a:t>
            </a:r>
          </a:p>
          <a:p>
            <a:pPr lvl="1"/>
            <a:r>
              <a:rPr lang="en-US" sz="2400" dirty="0"/>
              <a:t>Webinars</a:t>
            </a:r>
          </a:p>
          <a:p>
            <a:pPr lvl="1"/>
            <a:r>
              <a:rPr lang="en-US" sz="2400" dirty="0"/>
              <a:t>Roundtables</a:t>
            </a:r>
          </a:p>
          <a:p>
            <a:pPr lvl="1"/>
            <a:r>
              <a:rPr lang="en-US" sz="2400" dirty="0"/>
              <a:t>Meetings</a:t>
            </a:r>
          </a:p>
        </p:txBody>
      </p:sp>
      <p:sp>
        <p:nvSpPr>
          <p:cNvPr id="3" name="Slide Number Placeholder 2">
            <a:extLst>
              <a:ext uri="{FF2B5EF4-FFF2-40B4-BE49-F238E27FC236}">
                <a16:creationId xmlns:a16="http://schemas.microsoft.com/office/drawing/2014/main" id="{F9E35FA1-D184-4E43-9304-6EA1204A2003}"/>
              </a:ext>
            </a:extLst>
          </p:cNvPr>
          <p:cNvSpPr>
            <a:spLocks noGrp="1"/>
          </p:cNvSpPr>
          <p:nvPr>
            <p:ph type="sldNum" sz="quarter" idx="10"/>
          </p:nvPr>
        </p:nvSpPr>
        <p:spPr/>
        <p:txBody>
          <a:bodyPr/>
          <a:lstStyle/>
          <a:p>
            <a:pPr>
              <a:defRPr/>
            </a:pPr>
            <a:fld id="{B763AFBA-364E-4AC0-8D33-1661F75A2007}" type="slidenum">
              <a:rPr lang="en-US" altLang="en-US" smtClean="0"/>
              <a:pPr>
                <a:defRPr/>
              </a:pPr>
              <a:t>5</a:t>
            </a:fld>
            <a:endParaRPr lang="en-US" altLang="en-US" dirty="0"/>
          </a:p>
        </p:txBody>
      </p:sp>
    </p:spTree>
    <p:extLst>
      <p:ext uri="{BB962C8B-B14F-4D97-AF65-F5344CB8AC3E}">
        <p14:creationId xmlns:p14="http://schemas.microsoft.com/office/powerpoint/2010/main" val="34615525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F509557C-CB75-484F-9CDA-16002789B5B5}"/>
              </a:ext>
            </a:extLst>
          </p:cNvPr>
          <p:cNvSpPr>
            <a:spLocks noGrp="1"/>
          </p:cNvSpPr>
          <p:nvPr>
            <p:ph type="title"/>
          </p:nvPr>
        </p:nvSpPr>
        <p:spPr>
          <a:xfrm>
            <a:off x="365125" y="0"/>
            <a:ext cx="8226425" cy="698500"/>
          </a:xfrm>
        </p:spPr>
        <p:txBody>
          <a:bodyPr/>
          <a:lstStyle/>
          <a:p>
            <a:pPr algn="ctr"/>
            <a:r>
              <a:rPr lang="en-US" altLang="en-US" dirty="0"/>
              <a:t>MARAD Program Elements</a:t>
            </a:r>
          </a:p>
        </p:txBody>
      </p:sp>
      <p:sp>
        <p:nvSpPr>
          <p:cNvPr id="14340" name="Slide Number Placeholder 1">
            <a:extLst>
              <a:ext uri="{FF2B5EF4-FFF2-40B4-BE49-F238E27FC236}">
                <a16:creationId xmlns:a16="http://schemas.microsoft.com/office/drawing/2014/main" id="{BA6CA28A-9848-4D4F-97AA-A46DE6C10A1D}"/>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7F6CE2D-E292-48E3-B722-870A023CCA7C}" type="slidenum">
              <a:rPr lang="en-US" altLang="en-US" smtClean="0">
                <a:solidFill>
                  <a:srgbClr val="3D4250"/>
                </a:solidFill>
              </a:rPr>
              <a:pPr/>
              <a:t>6</a:t>
            </a:fld>
            <a:endParaRPr lang="en-US" altLang="en-US">
              <a:solidFill>
                <a:srgbClr val="3D4250"/>
              </a:solidFill>
            </a:endParaRPr>
          </a:p>
        </p:txBody>
      </p:sp>
      <p:pic>
        <p:nvPicPr>
          <p:cNvPr id="14339" name="Picture 5">
            <a:extLst>
              <a:ext uri="{FF2B5EF4-FFF2-40B4-BE49-F238E27FC236}">
                <a16:creationId xmlns:a16="http://schemas.microsoft.com/office/drawing/2014/main" id="{41AE954F-2F23-45DF-9BF9-F3F4169A83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839788"/>
            <a:ext cx="8986837" cy="602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txBox="1">
            <a:spLocks/>
          </p:cNvSpPr>
          <p:nvPr/>
        </p:nvSpPr>
        <p:spPr bwMode="auto">
          <a:xfrm>
            <a:off x="8419858" y="6500949"/>
            <a:ext cx="57467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defPPr>
              <a:defRPr lang="en-US"/>
            </a:defPPr>
            <a:lvl1pPr algn="ctr" rtl="0" eaLnBrk="1" fontAlgn="base" hangingPunct="1">
              <a:spcBef>
                <a:spcPct val="0"/>
              </a:spcBef>
              <a:spcAft>
                <a:spcPct val="0"/>
              </a:spcAft>
              <a:defRPr sz="900" b="1" kern="1200">
                <a:solidFill>
                  <a:srgbClr val="3D4250"/>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E5EFEE6F-C938-496A-89B3-8D4EA234B540}" type="slidenum">
              <a:rPr lang="en-US" altLang="en-US" smtClean="0"/>
              <a:pPr>
                <a:defRPr/>
              </a:pPr>
              <a:t>6</a:t>
            </a:fld>
            <a:endParaRPr lang="en-US" alt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28113" cy="698500"/>
          </a:xfrm>
        </p:spPr>
        <p:txBody>
          <a:bodyPr/>
          <a:lstStyle/>
          <a:p>
            <a:pPr algn="ctr"/>
            <a:r>
              <a:rPr lang="en-US" sz="2400" dirty="0"/>
              <a:t>Port Planning &amp; Investment</a:t>
            </a:r>
          </a:p>
        </p:txBody>
      </p:sp>
      <p:sp>
        <p:nvSpPr>
          <p:cNvPr id="3" name="Slide Number Placeholder 2"/>
          <p:cNvSpPr>
            <a:spLocks noGrp="1"/>
          </p:cNvSpPr>
          <p:nvPr>
            <p:ph type="sldNum" sz="quarter" idx="10"/>
          </p:nvPr>
        </p:nvSpPr>
        <p:spPr/>
        <p:txBody>
          <a:bodyPr/>
          <a:lstStyle/>
          <a:p>
            <a:pPr>
              <a:defRPr/>
            </a:pPr>
            <a:fld id="{B763AFBA-364E-4AC0-8D33-1661F75A2007}" type="slidenum">
              <a:rPr lang="en-US" altLang="en-US" smtClean="0"/>
              <a:pPr>
                <a:defRPr/>
              </a:pPr>
              <a:t>7</a:t>
            </a:fld>
            <a:endParaRPr lang="en-US" altLang="en-US" dirty="0"/>
          </a:p>
        </p:txBody>
      </p:sp>
      <p:pic>
        <p:nvPicPr>
          <p:cNvPr id="6" name="Picture 5">
            <a:extLst>
              <a:ext uri="{FF2B5EF4-FFF2-40B4-BE49-F238E27FC236}">
                <a16:creationId xmlns:a16="http://schemas.microsoft.com/office/drawing/2014/main" id="{AE0F3B1B-A74D-46D0-BFCE-452B1BD88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4140" y="1144346"/>
            <a:ext cx="4959832" cy="4959832"/>
          </a:xfrm>
          <a:prstGeom prst="rect">
            <a:avLst/>
          </a:prstGeom>
        </p:spPr>
      </p:pic>
    </p:spTree>
    <p:extLst>
      <p:ext uri="{BB962C8B-B14F-4D97-AF65-F5344CB8AC3E}">
        <p14:creationId xmlns:p14="http://schemas.microsoft.com/office/powerpoint/2010/main" val="237445784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1D8401-1C4B-4626-8312-77EB2A7FE59D}" type="slidenum">
              <a:rPr lang="en-US" smtClean="0"/>
              <a:t>8</a:t>
            </a:fld>
            <a:endParaRPr lang="en-US"/>
          </a:p>
        </p:txBody>
      </p:sp>
      <p:sp>
        <p:nvSpPr>
          <p:cNvPr id="3" name="Content Placeholder 2"/>
          <p:cNvSpPr>
            <a:spLocks noGrp="1"/>
          </p:cNvSpPr>
          <p:nvPr>
            <p:ph idx="1"/>
          </p:nvPr>
        </p:nvSpPr>
        <p:spPr>
          <a:xfrm>
            <a:off x="381000" y="1447800"/>
            <a:ext cx="8410575" cy="5368925"/>
          </a:xfrm>
        </p:spPr>
        <p:txBody>
          <a:bodyPr>
            <a:normAutofit/>
          </a:bodyPr>
          <a:lstStyle/>
          <a:p>
            <a:pPr marL="0" indent="0">
              <a:buNone/>
            </a:pPr>
            <a:r>
              <a:rPr lang="en-US" sz="2400" dirty="0"/>
              <a:t>MARAD seeks to increase cargo capacity and reliability of freight moving through ports</a:t>
            </a:r>
          </a:p>
          <a:p>
            <a:endParaRPr lang="en-US" dirty="0"/>
          </a:p>
          <a:p>
            <a:r>
              <a:rPr lang="en-US" dirty="0"/>
              <a:t>Port development - </a:t>
            </a:r>
            <a:r>
              <a:rPr lang="en-US" dirty="0">
                <a:latin typeface="Arial" panose="020B0604020202020204" pitchFamily="34" charset="0"/>
                <a:cs typeface="Arial" panose="020B0604020202020204" pitchFamily="34" charset="0"/>
              </a:rPr>
              <a:t>46 USC 50302</a:t>
            </a:r>
            <a:endParaRPr lang="en-US" i="1" dirty="0"/>
          </a:p>
          <a:p>
            <a:endParaRPr lang="en-US" i="1" dirty="0"/>
          </a:p>
          <a:p>
            <a:endParaRPr lang="en-US" dirty="0"/>
          </a:p>
          <a:p>
            <a:pPr marL="0" indent="0">
              <a:buNone/>
            </a:pPr>
            <a:endParaRPr lang="en-US" dirty="0"/>
          </a:p>
        </p:txBody>
      </p:sp>
      <p:pic>
        <p:nvPicPr>
          <p:cNvPr id="5" name="Picture 4" descr="This is an image of the U.S. Maritime Administration logo." title="U.S. Maritime Administration Logo">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5562600"/>
            <a:ext cx="990600" cy="959223"/>
          </a:xfrm>
          <a:prstGeom prst="rect">
            <a:avLst/>
          </a:prstGeom>
          <a:noFill/>
          <a:ln>
            <a:noFill/>
          </a:ln>
        </p:spPr>
      </p:pic>
      <p:sp>
        <p:nvSpPr>
          <p:cNvPr id="7" name="Title 1"/>
          <p:cNvSpPr txBox="1">
            <a:spLocks/>
          </p:cNvSpPr>
          <p:nvPr/>
        </p:nvSpPr>
        <p:spPr bwMode="auto">
          <a:xfrm>
            <a:off x="1828800" y="5715000"/>
            <a:ext cx="7170607" cy="633663"/>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lvl1pPr algn="l" rtl="0" eaLnBrk="0" fontAlgn="base" hangingPunct="0">
              <a:spcBef>
                <a:spcPct val="0"/>
              </a:spcBef>
              <a:spcAft>
                <a:spcPct val="0"/>
              </a:spcAft>
              <a:tabLst>
                <a:tab pos="6632575" algn="l"/>
              </a:tabLst>
              <a:defRPr sz="2000" b="1">
                <a:solidFill>
                  <a:schemeClr val="bg1"/>
                </a:solidFill>
                <a:latin typeface="+mj-lt"/>
                <a:ea typeface="+mj-ea"/>
                <a:cs typeface="+mj-cs"/>
              </a:defRPr>
            </a:lvl1pPr>
            <a:lvl2pPr algn="l" rtl="0" eaLnBrk="0" fontAlgn="base" hangingPunct="0">
              <a:spcBef>
                <a:spcPct val="0"/>
              </a:spcBef>
              <a:spcAft>
                <a:spcPct val="0"/>
              </a:spcAft>
              <a:tabLst>
                <a:tab pos="6632575" algn="l"/>
              </a:tabLst>
              <a:defRPr sz="2000" b="1">
                <a:solidFill>
                  <a:schemeClr val="bg1"/>
                </a:solidFill>
                <a:latin typeface="Arial" charset="0"/>
              </a:defRPr>
            </a:lvl2pPr>
            <a:lvl3pPr algn="l" rtl="0" eaLnBrk="0" fontAlgn="base" hangingPunct="0">
              <a:spcBef>
                <a:spcPct val="0"/>
              </a:spcBef>
              <a:spcAft>
                <a:spcPct val="0"/>
              </a:spcAft>
              <a:tabLst>
                <a:tab pos="6632575" algn="l"/>
              </a:tabLst>
              <a:defRPr sz="2000" b="1">
                <a:solidFill>
                  <a:schemeClr val="bg1"/>
                </a:solidFill>
                <a:latin typeface="Arial" charset="0"/>
              </a:defRPr>
            </a:lvl3pPr>
            <a:lvl4pPr algn="l" rtl="0" eaLnBrk="0" fontAlgn="base" hangingPunct="0">
              <a:spcBef>
                <a:spcPct val="0"/>
              </a:spcBef>
              <a:spcAft>
                <a:spcPct val="0"/>
              </a:spcAft>
              <a:tabLst>
                <a:tab pos="6632575" algn="l"/>
              </a:tabLst>
              <a:defRPr sz="2000" b="1">
                <a:solidFill>
                  <a:schemeClr val="bg1"/>
                </a:solidFill>
                <a:latin typeface="Arial" charset="0"/>
              </a:defRPr>
            </a:lvl4pPr>
            <a:lvl5pPr algn="l" rtl="0" eaLnBrk="0" fontAlgn="base" hangingPunct="0">
              <a:spcBef>
                <a:spcPct val="0"/>
              </a:spcBef>
              <a:spcAft>
                <a:spcPct val="0"/>
              </a:spcAft>
              <a:tabLst>
                <a:tab pos="6632575" algn="l"/>
              </a:tabLst>
              <a:defRPr sz="2000" b="1">
                <a:solidFill>
                  <a:schemeClr val="bg1"/>
                </a:solidFill>
                <a:latin typeface="Arial" charset="0"/>
              </a:defRPr>
            </a:lvl5pPr>
            <a:lvl6pPr marL="457200" algn="l" rtl="0" fontAlgn="base">
              <a:spcBef>
                <a:spcPct val="0"/>
              </a:spcBef>
              <a:spcAft>
                <a:spcPct val="0"/>
              </a:spcAft>
              <a:tabLst>
                <a:tab pos="6632575" algn="l"/>
              </a:tabLst>
              <a:defRPr sz="2000" b="1">
                <a:solidFill>
                  <a:schemeClr val="bg1"/>
                </a:solidFill>
                <a:latin typeface="Arial" charset="0"/>
              </a:defRPr>
            </a:lvl6pPr>
            <a:lvl7pPr marL="914400" algn="l" rtl="0" fontAlgn="base">
              <a:spcBef>
                <a:spcPct val="0"/>
              </a:spcBef>
              <a:spcAft>
                <a:spcPct val="0"/>
              </a:spcAft>
              <a:tabLst>
                <a:tab pos="6632575" algn="l"/>
              </a:tabLst>
              <a:defRPr sz="2000" b="1">
                <a:solidFill>
                  <a:schemeClr val="bg1"/>
                </a:solidFill>
                <a:latin typeface="Arial" charset="0"/>
              </a:defRPr>
            </a:lvl7pPr>
            <a:lvl8pPr marL="1371600" algn="l" rtl="0" fontAlgn="base">
              <a:spcBef>
                <a:spcPct val="0"/>
              </a:spcBef>
              <a:spcAft>
                <a:spcPct val="0"/>
              </a:spcAft>
              <a:tabLst>
                <a:tab pos="6632575" algn="l"/>
              </a:tabLst>
              <a:defRPr sz="2000" b="1">
                <a:solidFill>
                  <a:schemeClr val="bg1"/>
                </a:solidFill>
                <a:latin typeface="Arial" charset="0"/>
              </a:defRPr>
            </a:lvl8pPr>
            <a:lvl9pPr marL="1828800" algn="l" rtl="0" fontAlgn="base">
              <a:spcBef>
                <a:spcPct val="0"/>
              </a:spcBef>
              <a:spcAft>
                <a:spcPct val="0"/>
              </a:spcAft>
              <a:tabLst>
                <a:tab pos="6632575" algn="l"/>
              </a:tabLst>
              <a:defRPr sz="2000" b="1">
                <a:solidFill>
                  <a:schemeClr val="bg1"/>
                </a:solidFill>
                <a:latin typeface="Arial" charset="0"/>
              </a:defRPr>
            </a:lvl9pPr>
          </a:lstStyle>
          <a:p>
            <a:r>
              <a:rPr lang="en-US" kern="0" dirty="0">
                <a:solidFill>
                  <a:srgbClr val="23405F"/>
                </a:solidFill>
              </a:rPr>
              <a:t>Maritime Administration </a:t>
            </a:r>
          </a:p>
        </p:txBody>
      </p:sp>
      <p:sp>
        <p:nvSpPr>
          <p:cNvPr id="9" name="Slide Number Placeholder 2"/>
          <p:cNvSpPr txBox="1">
            <a:spLocks/>
          </p:cNvSpPr>
          <p:nvPr/>
        </p:nvSpPr>
        <p:spPr bwMode="auto">
          <a:xfrm>
            <a:off x="8569325" y="6550025"/>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8</a:t>
            </a:fld>
            <a:endParaRPr lang="en-US" dirty="0"/>
          </a:p>
        </p:txBody>
      </p:sp>
      <p:sp>
        <p:nvSpPr>
          <p:cNvPr id="8" name="Title 3"/>
          <p:cNvSpPr>
            <a:spLocks noGrp="1"/>
          </p:cNvSpPr>
          <p:nvPr>
            <p:ph type="title"/>
          </p:nvPr>
        </p:nvSpPr>
        <p:spPr>
          <a:xfrm>
            <a:off x="382588" y="0"/>
            <a:ext cx="7170607" cy="633663"/>
          </a:xfrm>
        </p:spPr>
        <p:txBody>
          <a:bodyPr>
            <a:normAutofit/>
          </a:bodyPr>
          <a:lstStyle/>
          <a:p>
            <a:pPr>
              <a:tabLst/>
            </a:pPr>
            <a:r>
              <a:rPr lang="en-US" dirty="0"/>
              <a:t>Office of Ports &amp; Waterways</a:t>
            </a:r>
          </a:p>
        </p:txBody>
      </p:sp>
    </p:spTree>
    <p:extLst>
      <p:ext uri="{BB962C8B-B14F-4D97-AF65-F5344CB8AC3E}">
        <p14:creationId xmlns:p14="http://schemas.microsoft.com/office/powerpoint/2010/main" val="251104270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1D8401-1C4B-4626-8312-77EB2A7FE59D}" type="slidenum">
              <a:rPr lang="en-US" smtClean="0"/>
              <a:t>9</a:t>
            </a:fld>
            <a:endParaRPr lang="en-US"/>
          </a:p>
        </p:txBody>
      </p:sp>
      <p:sp>
        <p:nvSpPr>
          <p:cNvPr id="3" name="Content Placeholder 2"/>
          <p:cNvSpPr>
            <a:spLocks noGrp="1"/>
          </p:cNvSpPr>
          <p:nvPr>
            <p:ph idx="1"/>
          </p:nvPr>
        </p:nvSpPr>
        <p:spPr>
          <a:xfrm>
            <a:off x="382588" y="990600"/>
            <a:ext cx="8410575" cy="5368925"/>
          </a:xfrm>
        </p:spPr>
        <p:txBody>
          <a:bodyPr>
            <a:normAutofit/>
          </a:bodyPr>
          <a:lstStyle/>
          <a:p>
            <a:pPr marL="0" indent="0">
              <a:buNone/>
            </a:pPr>
            <a:r>
              <a:rPr lang="en-US" dirty="0"/>
              <a:t>Different cargoes and passengers require different port infrastructure</a:t>
            </a:r>
          </a:p>
          <a:p>
            <a:pPr marL="0" indent="0">
              <a:buNone/>
            </a:pPr>
            <a:endParaRPr lang="en-US" sz="800" dirty="0"/>
          </a:p>
          <a:p>
            <a:r>
              <a:rPr lang="en-US" dirty="0"/>
              <a:t>Container</a:t>
            </a:r>
          </a:p>
          <a:p>
            <a:r>
              <a:rPr lang="en-US" dirty="0"/>
              <a:t>Energy</a:t>
            </a:r>
            <a:endParaRPr lang="en-US" i="1" dirty="0"/>
          </a:p>
          <a:p>
            <a:r>
              <a:rPr lang="en-US" dirty="0"/>
              <a:t>Ro/Ro (roll on/roll off)</a:t>
            </a:r>
          </a:p>
          <a:p>
            <a:r>
              <a:rPr lang="en-US" dirty="0"/>
              <a:t>Break bulk</a:t>
            </a:r>
          </a:p>
          <a:p>
            <a:r>
              <a:rPr lang="en-US" dirty="0"/>
              <a:t>Bulk</a:t>
            </a:r>
          </a:p>
          <a:p>
            <a:r>
              <a:rPr lang="en-US" dirty="0"/>
              <a:t>Space</a:t>
            </a:r>
          </a:p>
          <a:p>
            <a:endParaRPr lang="en-US" dirty="0"/>
          </a:p>
          <a:p>
            <a:endParaRPr lang="en-US" dirty="0"/>
          </a:p>
          <a:p>
            <a:endParaRPr lang="en-US" dirty="0"/>
          </a:p>
          <a:p>
            <a:endParaRPr lang="en-US" dirty="0"/>
          </a:p>
          <a:p>
            <a:r>
              <a:rPr lang="en-US" dirty="0"/>
              <a:t>Cruise / Passenger</a:t>
            </a:r>
          </a:p>
          <a:p>
            <a:pPr marL="0" indent="0">
              <a:buNone/>
            </a:pPr>
            <a:endParaRPr lang="en-US" dirty="0"/>
          </a:p>
        </p:txBody>
      </p:sp>
      <p:sp>
        <p:nvSpPr>
          <p:cNvPr id="9" name="Slide Number Placeholder 2"/>
          <p:cNvSpPr txBox="1">
            <a:spLocks/>
          </p:cNvSpPr>
          <p:nvPr/>
        </p:nvSpPr>
        <p:spPr bwMode="auto">
          <a:xfrm>
            <a:off x="8569325" y="6550025"/>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9</a:t>
            </a:fld>
            <a:endParaRPr lang="en-US" dirty="0"/>
          </a:p>
        </p:txBody>
      </p:sp>
      <p:sp>
        <p:nvSpPr>
          <p:cNvPr id="8" name="Title 2"/>
          <p:cNvSpPr>
            <a:spLocks noGrp="1"/>
          </p:cNvSpPr>
          <p:nvPr>
            <p:ph type="title"/>
          </p:nvPr>
        </p:nvSpPr>
        <p:spPr>
          <a:xfrm>
            <a:off x="382588" y="0"/>
            <a:ext cx="7170607" cy="633663"/>
          </a:xfrm>
        </p:spPr>
        <p:txBody>
          <a:bodyPr/>
          <a:lstStyle/>
          <a:p>
            <a:r>
              <a:rPr lang="en-US" dirty="0"/>
              <a:t>Types of Port Facilities</a:t>
            </a:r>
          </a:p>
        </p:txBody>
      </p:sp>
      <p:pic>
        <p:nvPicPr>
          <p:cNvPr id="10" name="Picture 9" descr="Picture1.jpg"/>
          <p:cNvPicPr/>
          <p:nvPr/>
        </p:nvPicPr>
        <p:blipFill>
          <a:blip r:embed="rId2" cstate="print"/>
          <a:stretch>
            <a:fillRect/>
          </a:stretch>
        </p:blipFill>
        <p:spPr>
          <a:xfrm>
            <a:off x="1524000" y="3733800"/>
            <a:ext cx="3200400" cy="2209800"/>
          </a:xfrm>
          <a:prstGeom prst="rect">
            <a:avLst/>
          </a:prstGeom>
        </p:spPr>
      </p:pic>
    </p:spTree>
    <p:extLst>
      <p:ext uri="{BB962C8B-B14F-4D97-AF65-F5344CB8AC3E}">
        <p14:creationId xmlns:p14="http://schemas.microsoft.com/office/powerpoint/2010/main" val="2763103839"/>
      </p:ext>
    </p:extLst>
  </p:cSld>
  <p:clrMapOvr>
    <a:masterClrMapping/>
  </p:clrMapOvr>
  <p:transition/>
</p:sld>
</file>

<file path=ppt/theme/theme1.xml><?xml version="1.0" encoding="utf-8"?>
<a:theme xmlns:a="http://schemas.openxmlformats.org/drawingml/2006/main" name="Stanley">
  <a:themeElements>
    <a:clrScheme name="Stanl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Stanle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l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l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l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l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l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l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l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l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l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l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l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l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ley 13">
        <a:dk1>
          <a:srgbClr val="000000"/>
        </a:dk1>
        <a:lt1>
          <a:srgbClr val="FFFFFF"/>
        </a:lt1>
        <a:dk2>
          <a:srgbClr val="000000"/>
        </a:dk2>
        <a:lt2>
          <a:srgbClr val="808080"/>
        </a:lt2>
        <a:accent1>
          <a:srgbClr val="BBE0E3"/>
        </a:accent1>
        <a:accent2>
          <a:srgbClr val="33CC33"/>
        </a:accent2>
        <a:accent3>
          <a:srgbClr val="FFFFFF"/>
        </a:accent3>
        <a:accent4>
          <a:srgbClr val="000000"/>
        </a:accent4>
        <a:accent5>
          <a:srgbClr val="DAEDEF"/>
        </a:accent5>
        <a:accent6>
          <a:srgbClr val="2DB92D"/>
        </a:accent6>
        <a:hlink>
          <a:srgbClr val="FFFF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ley">
  <a:themeElements>
    <a:clrScheme name="Stanley 13">
      <a:dk1>
        <a:srgbClr val="000000"/>
      </a:dk1>
      <a:lt1>
        <a:srgbClr val="FFFFFF"/>
      </a:lt1>
      <a:dk2>
        <a:srgbClr val="000000"/>
      </a:dk2>
      <a:lt2>
        <a:srgbClr val="808080"/>
      </a:lt2>
      <a:accent1>
        <a:srgbClr val="BBE0E3"/>
      </a:accent1>
      <a:accent2>
        <a:srgbClr val="33CC33"/>
      </a:accent2>
      <a:accent3>
        <a:srgbClr val="FFFFFF"/>
      </a:accent3>
      <a:accent4>
        <a:srgbClr val="000000"/>
      </a:accent4>
      <a:accent5>
        <a:srgbClr val="DAEDEF"/>
      </a:accent5>
      <a:accent6>
        <a:srgbClr val="2DB92D"/>
      </a:accent6>
      <a:hlink>
        <a:srgbClr val="FFFF00"/>
      </a:hlink>
      <a:folHlink>
        <a:srgbClr val="CC0000"/>
      </a:folHlink>
    </a:clrScheme>
    <a:fontScheme name="Stanle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l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l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l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l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l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l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l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l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l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l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l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l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ley 13">
        <a:dk1>
          <a:srgbClr val="000000"/>
        </a:dk1>
        <a:lt1>
          <a:srgbClr val="FFFFFF"/>
        </a:lt1>
        <a:dk2>
          <a:srgbClr val="000000"/>
        </a:dk2>
        <a:lt2>
          <a:srgbClr val="808080"/>
        </a:lt2>
        <a:accent1>
          <a:srgbClr val="BBE0E3"/>
        </a:accent1>
        <a:accent2>
          <a:srgbClr val="33CC33"/>
        </a:accent2>
        <a:accent3>
          <a:srgbClr val="FFFFFF"/>
        </a:accent3>
        <a:accent4>
          <a:srgbClr val="000000"/>
        </a:accent4>
        <a:accent5>
          <a:srgbClr val="DAEDEF"/>
        </a:accent5>
        <a:accent6>
          <a:srgbClr val="2DB92D"/>
        </a:accent6>
        <a:hlink>
          <a:srgbClr val="FFFF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tanley">
  <a:themeElements>
    <a:clrScheme name="Stanl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Stanle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l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l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l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l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l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l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l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l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l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l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l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l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ley 13">
        <a:dk1>
          <a:srgbClr val="000000"/>
        </a:dk1>
        <a:lt1>
          <a:srgbClr val="FFFFFF"/>
        </a:lt1>
        <a:dk2>
          <a:srgbClr val="000000"/>
        </a:dk2>
        <a:lt2>
          <a:srgbClr val="808080"/>
        </a:lt2>
        <a:accent1>
          <a:srgbClr val="BBE0E3"/>
        </a:accent1>
        <a:accent2>
          <a:srgbClr val="33CC33"/>
        </a:accent2>
        <a:accent3>
          <a:srgbClr val="FFFFFF"/>
        </a:accent3>
        <a:accent4>
          <a:srgbClr val="000000"/>
        </a:accent4>
        <a:accent5>
          <a:srgbClr val="DAEDEF"/>
        </a:accent5>
        <a:accent6>
          <a:srgbClr val="2DB92D"/>
        </a:accent6>
        <a:hlink>
          <a:srgbClr val="FFFF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97C51074E0E04EAFBA20EF565C9806" ma:contentTypeVersion="9" ma:contentTypeDescription="Create a new document." ma:contentTypeScope="" ma:versionID="f4953428eee8ec57c998ec74fe02a479">
  <xsd:schema xmlns:xsd="http://www.w3.org/2001/XMLSchema" xmlns:xs="http://www.w3.org/2001/XMLSchema" xmlns:p="http://schemas.microsoft.com/office/2006/metadata/properties" xmlns:ns2="283f2416-b220-474f-a39a-b0edae65da4f" targetNamespace="http://schemas.microsoft.com/office/2006/metadata/properties" ma:root="true" ma:fieldsID="ba1c89abe967b113606991fb5b459a92" ns2:_="">
    <xsd:import namespace="283f2416-b220-474f-a39a-b0edae65da4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3f2416-b220-474f-a39a-b0edae65da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C7F206-D062-456B-A97F-7A2E3802413F}"/>
</file>

<file path=customXml/itemProps2.xml><?xml version="1.0" encoding="utf-8"?>
<ds:datastoreItem xmlns:ds="http://schemas.openxmlformats.org/officeDocument/2006/customXml" ds:itemID="{0DB12858-0979-4324-B618-3A590A89E8C4}"/>
</file>

<file path=customXml/itemProps3.xml><?xml version="1.0" encoding="utf-8"?>
<ds:datastoreItem xmlns:ds="http://schemas.openxmlformats.org/officeDocument/2006/customXml" ds:itemID="{44E9DF73-0F37-4609-B495-ECC8AE99BB5F}"/>
</file>

<file path=docProps/app.xml><?xml version="1.0" encoding="utf-8"?>
<Properties xmlns="http://schemas.openxmlformats.org/officeDocument/2006/extended-properties" xmlns:vt="http://schemas.openxmlformats.org/officeDocument/2006/docPropsVTypes">
  <Template/>
  <TotalTime>27623</TotalTime>
  <Words>1696</Words>
  <Application>Microsoft Office PowerPoint</Application>
  <PresentationFormat>On-screen Show (4:3)</PresentationFormat>
  <Paragraphs>376</Paragraphs>
  <Slides>38</Slides>
  <Notes>21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38</vt:i4>
      </vt:variant>
    </vt:vector>
  </HeadingPairs>
  <TitlesOfParts>
    <vt:vector size="49" baseType="lpstr">
      <vt:lpstr>ＭＳ Ｐゴシック</vt:lpstr>
      <vt:lpstr>Arial</vt:lpstr>
      <vt:lpstr>Book Antiqua</vt:lpstr>
      <vt:lpstr>Calibri</vt:lpstr>
      <vt:lpstr>Helvetica</vt:lpstr>
      <vt:lpstr>Segoe UI</vt:lpstr>
      <vt:lpstr>Times New Roman</vt:lpstr>
      <vt:lpstr>Wingdings</vt:lpstr>
      <vt:lpstr>Stanley</vt:lpstr>
      <vt:lpstr>1_Stanley</vt:lpstr>
      <vt:lpstr>2_Stanley</vt:lpstr>
      <vt:lpstr>PowerPoint Presentation</vt:lpstr>
      <vt:lpstr>Zoom Software</vt:lpstr>
      <vt:lpstr>Maritime Administration</vt:lpstr>
      <vt:lpstr>Agenda</vt:lpstr>
      <vt:lpstr>Regional Engagement Strategy</vt:lpstr>
      <vt:lpstr>MARAD Program Elements</vt:lpstr>
      <vt:lpstr>Port Planning &amp; Investment</vt:lpstr>
      <vt:lpstr>Office of Ports &amp; Waterways</vt:lpstr>
      <vt:lpstr>Types of Port Facilities</vt:lpstr>
      <vt:lpstr>PowerPoint Presentation</vt:lpstr>
      <vt:lpstr>PPIT Sections</vt:lpstr>
      <vt:lpstr>Port Finance Strategies </vt:lpstr>
      <vt:lpstr>Iterative Modeling Process</vt:lpstr>
      <vt:lpstr>Public-Private Partnerships</vt:lpstr>
      <vt:lpstr>Technology Interactions at a Port Terminal</vt:lpstr>
      <vt:lpstr>PowerPoint Presentation</vt:lpstr>
      <vt:lpstr>U.S. DOT Assistance Programs </vt:lpstr>
      <vt:lpstr>PowerPoint Presentation</vt:lpstr>
      <vt:lpstr>Port Infrastructure Finance </vt:lpstr>
      <vt:lpstr>Build America Bureau </vt:lpstr>
      <vt:lpstr>U.S. DOT Assistance Programs </vt:lpstr>
      <vt:lpstr>TIFIA Rural Project Initiative (RPI)</vt:lpstr>
      <vt:lpstr>U.S. DOT Assistance Programs </vt:lpstr>
      <vt:lpstr>RRIF Express </vt:lpstr>
      <vt:lpstr>Private Activity Bonds </vt:lpstr>
      <vt:lpstr>Federal Aid Opportunities</vt:lpstr>
      <vt:lpstr>PowerPoint Presentation</vt:lpstr>
      <vt:lpstr>PowerPoint Presentation</vt:lpstr>
      <vt:lpstr>PowerPoint Presentation</vt:lpstr>
      <vt:lpstr>Regional Perspective</vt:lpstr>
      <vt:lpstr>PowerPoint Presentation</vt:lpstr>
      <vt:lpstr>PowerPoint Presentation</vt:lpstr>
      <vt:lpstr>Resources</vt:lpstr>
      <vt:lpstr>Additional Session</vt:lpstr>
      <vt:lpstr>A Final Thank You Contact Information - Presenters</vt:lpstr>
      <vt:lpstr>Contact Information – MARAD Gateways</vt:lpstr>
      <vt:lpstr>PowerPoint Presentation</vt:lpstr>
      <vt:lpstr>Additional Resources</vt:lpstr>
    </vt:vector>
  </TitlesOfParts>
  <Company>Stanley Associates,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Scheer, Stephen N.</dc:creator>
  <cp:lastModifiedBy>Claussen, Kirk (MARAD)</cp:lastModifiedBy>
  <cp:revision>1203</cp:revision>
  <cp:lastPrinted>2020-01-22T12:56:58Z</cp:lastPrinted>
  <dcterms:created xsi:type="dcterms:W3CDTF">2005-10-21T16:01:44Z</dcterms:created>
  <dcterms:modified xsi:type="dcterms:W3CDTF">2020-07-27T21:13:05Z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0x010100AA97C51074E0E04EAFBA20EF565C9806</vt:lpwstr>
  </property>
</Properties>
</file>