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4441" r:id="rId5"/>
  </p:sldMasterIdLst>
  <p:notesMasterIdLst>
    <p:notesMasterId r:id="rId33"/>
  </p:notesMasterIdLst>
  <p:handoutMasterIdLst>
    <p:handoutMasterId r:id="rId34"/>
  </p:handoutMasterIdLst>
  <p:sldIdLst>
    <p:sldId id="256" r:id="rId6"/>
    <p:sldId id="308" r:id="rId7"/>
    <p:sldId id="306" r:id="rId8"/>
    <p:sldId id="357" r:id="rId9"/>
    <p:sldId id="350" r:id="rId10"/>
    <p:sldId id="304" r:id="rId11"/>
    <p:sldId id="345" r:id="rId12"/>
    <p:sldId id="303" r:id="rId13"/>
    <p:sldId id="352" r:id="rId14"/>
    <p:sldId id="353" r:id="rId15"/>
    <p:sldId id="354" r:id="rId16"/>
    <p:sldId id="349" r:id="rId17"/>
    <p:sldId id="329" r:id="rId18"/>
    <p:sldId id="344" r:id="rId19"/>
    <p:sldId id="333" r:id="rId20"/>
    <p:sldId id="327" r:id="rId21"/>
    <p:sldId id="326" r:id="rId22"/>
    <p:sldId id="337" r:id="rId23"/>
    <p:sldId id="340" r:id="rId24"/>
    <p:sldId id="335" r:id="rId25"/>
    <p:sldId id="339" r:id="rId26"/>
    <p:sldId id="341" r:id="rId27"/>
    <p:sldId id="342" r:id="rId28"/>
    <p:sldId id="343" r:id="rId29"/>
    <p:sldId id="346" r:id="rId30"/>
    <p:sldId id="336" r:id="rId31"/>
    <p:sldId id="324" r:id="rId3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FFCC99"/>
    <a:srgbClr val="FFFFCC"/>
    <a:srgbClr val="99FF99"/>
    <a:srgbClr val="CCFFCC"/>
    <a:srgbClr val="99CCFF"/>
    <a:srgbClr val="CCE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987" autoAdjust="0"/>
    <p:restoredTop sz="91980" autoAdjust="0"/>
  </p:normalViewPr>
  <p:slideViewPr>
    <p:cSldViewPr snapToGrid="0">
      <p:cViewPr varScale="1">
        <p:scale>
          <a:sx n="61" d="100"/>
          <a:sy n="61" d="100"/>
        </p:scale>
        <p:origin x="756"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5088"/>
    </p:cViewPr>
  </p:sorterViewPr>
  <p:notesViewPr>
    <p:cSldViewPr snapToGrid="0">
      <p:cViewPr varScale="1">
        <p:scale>
          <a:sx n="80" d="100"/>
          <a:sy n="80" d="100"/>
        </p:scale>
        <p:origin x="204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78"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dirty="0"/>
              <a:t>MARAD 10-Year Funding History </a:t>
            </a:r>
          </a:p>
        </c:rich>
      </c:tx>
      <c:layout>
        <c:manualLayout>
          <c:xMode val="edge"/>
          <c:yMode val="edge"/>
          <c:x val="0.3061092878445662"/>
          <c:y val="2.9845415230569487E-2"/>
        </c:manualLayout>
      </c:layout>
      <c:overlay val="0"/>
      <c:spPr>
        <a:noFill/>
        <a:ln>
          <a:noFill/>
        </a:ln>
        <a:effectLst/>
      </c:spPr>
    </c:title>
    <c:autoTitleDeleted val="0"/>
    <c:plotArea>
      <c:layout>
        <c:manualLayout>
          <c:layoutTarget val="inner"/>
          <c:xMode val="edge"/>
          <c:yMode val="edge"/>
          <c:x val="0.10772916666666667"/>
          <c:y val="0.17594107992166996"/>
          <c:w val="0.8735208333333333"/>
          <c:h val="0.69024975393700783"/>
        </c:manualLayout>
      </c:layout>
      <c:lineChart>
        <c:grouping val="standard"/>
        <c:varyColors val="0"/>
        <c:ser>
          <c:idx val="0"/>
          <c:order val="0"/>
          <c:tx>
            <c:strRef>
              <c:f>Sheet1!$B$1</c:f>
              <c:strCache>
                <c:ptCount val="1"/>
                <c:pt idx="0">
                  <c:v>Column2</c:v>
                </c:pt>
              </c:strCache>
            </c:strRef>
          </c:tx>
          <c:spPr>
            <a:ln w="21392" cap="rnd">
              <a:solidFill>
                <a:schemeClr val="tx1"/>
              </a:solidFill>
              <a:round/>
            </a:ln>
            <a:effectLst/>
          </c:spPr>
          <c:marker>
            <c:symbol val="circle"/>
            <c:size val="3"/>
            <c:spPr>
              <a:solidFill>
                <a:schemeClr val="tx1"/>
              </a:solidFill>
              <a:ln w="7131">
                <a:solidFill>
                  <a:schemeClr val="tx1"/>
                </a:solidFill>
              </a:ln>
              <a:effectLst/>
            </c:spPr>
          </c:marker>
          <c:dLbls>
            <c:dLbl>
              <c:idx val="0"/>
              <c:layout>
                <c:manualLayout>
                  <c:x val="-3.5416666666666666E-2"/>
                  <c:y val="5.96908898206218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8B-4D12-A534-4636AF678849}"/>
                </c:ext>
              </c:extLst>
            </c:dLbl>
            <c:dLbl>
              <c:idx val="1"/>
              <c:layout>
                <c:manualLayout>
                  <c:x val="-5.4166666666666669E-2"/>
                  <c:y val="-3.83727148846854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8B-4D12-A534-4636AF678849}"/>
                </c:ext>
              </c:extLst>
            </c:dLbl>
            <c:dLbl>
              <c:idx val="2"/>
              <c:layout>
                <c:manualLayout>
                  <c:x val="-2.5000000000000001E-2"/>
                  <c:y val="-6.39545248078092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8B-4D12-A534-4636AF678849}"/>
                </c:ext>
              </c:extLst>
            </c:dLbl>
            <c:dLbl>
              <c:idx val="3"/>
              <c:layout>
                <c:manualLayout>
                  <c:x val="-4.3749999999999997E-2"/>
                  <c:y val="-5.61334700350032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8B-4D12-A534-4636AF678849}"/>
                </c:ext>
              </c:extLst>
            </c:dLbl>
            <c:dLbl>
              <c:idx val="4"/>
              <c:layout>
                <c:manualLayout>
                  <c:x val="-3.5416666666666666E-2"/>
                  <c:y val="-5.11636198462473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78B-4D12-A534-4636AF678849}"/>
                </c:ext>
              </c:extLst>
            </c:dLbl>
            <c:dLbl>
              <c:idx val="5"/>
              <c:layout>
                <c:manualLayout>
                  <c:x val="-1.6666666666666743E-2"/>
                  <c:y val="-9.37999697181200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78B-4D12-A534-4636AF678849}"/>
                </c:ext>
              </c:extLst>
            </c:dLbl>
            <c:dLbl>
              <c:idx val="7"/>
              <c:layout>
                <c:manualLayout>
                  <c:x val="-1.8749999999999999E-2"/>
                  <c:y val="3.41090798974981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78B-4D12-A534-4636AF678849}"/>
                </c:ext>
              </c:extLst>
            </c:dLbl>
            <c:dLbl>
              <c:idx val="8"/>
              <c:layout>
                <c:manualLayout>
                  <c:x val="-8.3333333333333332E-3"/>
                  <c:y val="2.98454449103109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8B-4D12-A534-4636AF678849}"/>
                </c:ext>
              </c:extLst>
            </c:dLbl>
            <c:dLbl>
              <c:idx val="9"/>
              <c:layout>
                <c:manualLayout>
                  <c:x val="0"/>
                  <c:y val="-3.41090798974982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78B-4D12-A534-4636AF67884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749"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numCache>
            </c:numRef>
          </c:cat>
          <c:val>
            <c:numRef>
              <c:f>Sheet1!$B$2:$B$12</c:f>
              <c:numCache>
                <c:formatCode>General</c:formatCode>
                <c:ptCount val="11"/>
                <c:pt idx="0">
                  <c:v>637</c:v>
                </c:pt>
                <c:pt idx="1">
                  <c:v>691</c:v>
                </c:pt>
                <c:pt idx="2">
                  <c:v>663</c:v>
                </c:pt>
                <c:pt idx="3">
                  <c:v>629</c:v>
                </c:pt>
                <c:pt idx="4">
                  <c:v>676</c:v>
                </c:pt>
                <c:pt idx="5">
                  <c:v>632</c:v>
                </c:pt>
                <c:pt idx="6">
                  <c:v>672</c:v>
                </c:pt>
                <c:pt idx="7">
                  <c:v>797</c:v>
                </c:pt>
                <c:pt idx="8">
                  <c:v>979</c:v>
                </c:pt>
                <c:pt idx="9">
                  <c:v>1115.4000000000001</c:v>
                </c:pt>
              </c:numCache>
            </c:numRef>
          </c:val>
          <c:smooth val="0"/>
          <c:extLst>
            <c:ext xmlns:c16="http://schemas.microsoft.com/office/drawing/2014/chart" uri="{C3380CC4-5D6E-409C-BE32-E72D297353CC}">
              <c16:uniqueId val="{00000009-678B-4D12-A534-4636AF678849}"/>
            </c:ext>
          </c:extLst>
        </c:ser>
        <c:dLbls>
          <c:showLegendKey val="0"/>
          <c:showVal val="0"/>
          <c:showCatName val="0"/>
          <c:showSerName val="0"/>
          <c:showPercent val="0"/>
          <c:showBubbleSize val="0"/>
        </c:dLbls>
        <c:marker val="1"/>
        <c:smooth val="0"/>
        <c:axId val="138653032"/>
        <c:axId val="1"/>
      </c:lineChart>
      <c:catAx>
        <c:axId val="138653032"/>
        <c:scaling>
          <c:orientation val="minMax"/>
        </c:scaling>
        <c:delete val="0"/>
        <c:axPos val="b"/>
        <c:numFmt formatCode="General" sourceLinked="1"/>
        <c:majorTickMark val="none"/>
        <c:minorTickMark val="none"/>
        <c:tickLblPos val="nextTo"/>
        <c:spPr>
          <a:noFill/>
          <a:ln w="7131" cap="flat" cmpd="sng" algn="ctr">
            <a:solidFill>
              <a:schemeClr val="tx1"/>
            </a:solidFill>
            <a:round/>
          </a:ln>
          <a:effectLst/>
        </c:spPr>
        <c:txPr>
          <a:bodyPr rot="-60000000" spcFirstLastPara="1" vertOverflow="ellipsis" vert="horz" wrap="square" anchor="ctr" anchorCtr="1"/>
          <a:lstStyle/>
          <a:p>
            <a:pPr>
              <a:defRPr sz="823"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
        <c:crosses val="autoZero"/>
        <c:auto val="1"/>
        <c:lblAlgn val="ctr"/>
        <c:lblOffset val="100"/>
        <c:noMultiLvlLbl val="0"/>
      </c:catAx>
      <c:valAx>
        <c:axId val="1"/>
        <c:scaling>
          <c:orientation val="minMax"/>
          <c:max val="1200"/>
          <c:min val="500"/>
        </c:scaling>
        <c:delete val="0"/>
        <c:axPos val="l"/>
        <c:majorGridlines>
          <c:spPr>
            <a:ln w="7131" cap="flat" cmpd="sng" algn="ctr">
              <a:solidFill>
                <a:schemeClr val="tx1"/>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23"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38653032"/>
        <c:crosses val="autoZero"/>
        <c:crossBetween val="between"/>
        <c:majorUnit val="100"/>
      </c:valAx>
      <c:spPr>
        <a:solidFill>
          <a:schemeClr val="bg2">
            <a:lumMod val="20000"/>
            <a:lumOff val="80000"/>
          </a:schemeClr>
        </a:solidFill>
        <a:ln>
          <a:solidFill>
            <a:schemeClr val="tx1"/>
          </a:solidFill>
        </a:ln>
        <a:effectLst/>
      </c:spPr>
    </c:plotArea>
    <c:plotVisOnly val="1"/>
    <c:dispBlanksAs val="gap"/>
    <c:showDLblsOverMax val="0"/>
  </c:chart>
  <c:spPr>
    <a:solidFill>
      <a:schemeClr val="accent5"/>
    </a:solidFill>
    <a:ln>
      <a:solidFill>
        <a:schemeClr val="tx1"/>
      </a:solidFill>
    </a:ln>
    <a:effectLst>
      <a:outerShdw blurRad="50800" dist="76200" dir="2700000" algn="tl" rotWithShape="0">
        <a:prstClr val="black">
          <a:alpha val="40000"/>
        </a:prstClr>
      </a:outerShdw>
    </a:effectLst>
  </c:spPr>
  <c:txPr>
    <a:bodyPr/>
    <a:lstStyle/>
    <a:p>
      <a:pPr>
        <a:defRPr sz="898" b="1">
          <a:solidFill>
            <a:schemeClr val="tx1"/>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E6CEAC6-B3B0-4451-8412-8FA049F96EFE}"/>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dirty="0"/>
          </a:p>
        </p:txBody>
      </p:sp>
      <p:sp>
        <p:nvSpPr>
          <p:cNvPr id="22531" name="Rectangle 3">
            <a:extLst>
              <a:ext uri="{FF2B5EF4-FFF2-40B4-BE49-F238E27FC236}">
                <a16:creationId xmlns:a16="http://schemas.microsoft.com/office/drawing/2014/main" id="{F5871155-0B2F-4DEB-9498-A8370C31D666}"/>
              </a:ext>
            </a:extLst>
          </p:cNvPr>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dirty="0"/>
          </a:p>
        </p:txBody>
      </p:sp>
      <p:sp>
        <p:nvSpPr>
          <p:cNvPr id="22532" name="Rectangle 4">
            <a:extLst>
              <a:ext uri="{FF2B5EF4-FFF2-40B4-BE49-F238E27FC236}">
                <a16:creationId xmlns:a16="http://schemas.microsoft.com/office/drawing/2014/main" id="{0A5AAC51-44B9-4779-9203-B8210EB36F12}"/>
              </a:ext>
            </a:extLst>
          </p:cNvPr>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dirty="0"/>
          </a:p>
        </p:txBody>
      </p:sp>
      <p:sp>
        <p:nvSpPr>
          <p:cNvPr id="22533" name="Rectangle 5">
            <a:extLst>
              <a:ext uri="{FF2B5EF4-FFF2-40B4-BE49-F238E27FC236}">
                <a16:creationId xmlns:a16="http://schemas.microsoft.com/office/drawing/2014/main" id="{EEB770FD-5CCA-465A-A6ED-604CE13EFD7F}"/>
              </a:ext>
            </a:extLst>
          </p:cNvPr>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347B250-3354-437D-9A0F-A959C3660D2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AA2AB9C-EC41-4DAA-84EF-A9CD2785D698}"/>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dirty="0"/>
          </a:p>
        </p:txBody>
      </p:sp>
      <p:sp>
        <p:nvSpPr>
          <p:cNvPr id="18435" name="Rectangle 3">
            <a:extLst>
              <a:ext uri="{FF2B5EF4-FFF2-40B4-BE49-F238E27FC236}">
                <a16:creationId xmlns:a16="http://schemas.microsoft.com/office/drawing/2014/main" id="{2A0279CE-1A24-4586-8F28-A4E42E81EB3E}"/>
              </a:ext>
            </a:extLst>
          </p:cNvPr>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dirty="0"/>
          </a:p>
        </p:txBody>
      </p:sp>
      <p:sp>
        <p:nvSpPr>
          <p:cNvPr id="7172" name="Rectangle 4">
            <a:extLst>
              <a:ext uri="{FF2B5EF4-FFF2-40B4-BE49-F238E27FC236}">
                <a16:creationId xmlns:a16="http://schemas.microsoft.com/office/drawing/2014/main" id="{13E2EEB5-799B-4B1E-8D52-D998596DEA05}"/>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a:extLst>
        </p:spPr>
      </p:sp>
      <p:sp>
        <p:nvSpPr>
          <p:cNvPr id="18437" name="Rectangle 5">
            <a:extLst>
              <a:ext uri="{FF2B5EF4-FFF2-40B4-BE49-F238E27FC236}">
                <a16:creationId xmlns:a16="http://schemas.microsoft.com/office/drawing/2014/main" id="{2823D9D8-B940-4431-9C45-538849D10BCB}"/>
              </a:ext>
            </a:extLst>
          </p:cNvPr>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a:extLst>
              <a:ext uri="{FF2B5EF4-FFF2-40B4-BE49-F238E27FC236}">
                <a16:creationId xmlns:a16="http://schemas.microsoft.com/office/drawing/2014/main" id="{BCC8A6CF-1FD7-4B58-8A10-39D566F0569B}"/>
              </a:ext>
            </a:extLst>
          </p:cNvPr>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dirty="0"/>
          </a:p>
        </p:txBody>
      </p:sp>
      <p:sp>
        <p:nvSpPr>
          <p:cNvPr id="18439" name="Rectangle 7">
            <a:extLst>
              <a:ext uri="{FF2B5EF4-FFF2-40B4-BE49-F238E27FC236}">
                <a16:creationId xmlns:a16="http://schemas.microsoft.com/office/drawing/2014/main" id="{3EF2BCEB-EE48-4729-AC5B-D8137C7DF9B7}"/>
              </a:ext>
            </a:extLst>
          </p:cNvPr>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112A35C-330A-4D4F-B071-A61C0417D8F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12A35C-330A-4D4F-B071-A61C0417D8F2}" type="slidenum">
              <a:rPr lang="en-US" altLang="en-US" smtClean="0"/>
              <a:pPr>
                <a:defRPr/>
              </a:pPr>
              <a:t>1</a:t>
            </a:fld>
            <a:endParaRPr lang="en-US" altLang="en-US" dirty="0"/>
          </a:p>
        </p:txBody>
      </p:sp>
    </p:spTree>
    <p:extLst>
      <p:ext uri="{BB962C8B-B14F-4D97-AF65-F5344CB8AC3E}">
        <p14:creationId xmlns:p14="http://schemas.microsoft.com/office/powerpoint/2010/main" val="1513215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ABEDC735-A6BB-409E-8A24-B370C4529930}"/>
              </a:ext>
            </a:extLst>
          </p:cNvPr>
          <p:cNvSpPr>
            <a:spLocks noGrp="1" noRot="1" noChangeAspect="1" noChangeArrowheads="1" noTextEdit="1"/>
          </p:cNvSpPr>
          <p:nvPr>
            <p:ph type="sldImg"/>
          </p:nvPr>
        </p:nvSpPr>
        <p:spPr>
          <a:ln/>
        </p:spPr>
      </p:sp>
      <p:sp>
        <p:nvSpPr>
          <p:cNvPr id="19459" name="Notes Placeholder 2"/>
          <p:cNvSpPr>
            <a:spLocks noGrp="1" noChangeArrowheads="1"/>
          </p:cNvSpPr>
          <p:nvPr>
            <p:ph type="body" idx="1"/>
          </p:nvPr>
        </p:nvSpPr>
        <p:spPr>
          <a:noFill/>
        </p:spPr>
        <p:txBody>
          <a:bodyPr/>
          <a:lstStyle/>
          <a:p>
            <a:endParaRPr lang="en-US" altLang="en-US">
              <a:latin typeface="Arial" panose="020B0604020202020204" pitchFamily="34" charset="0"/>
              <a:ea typeface="ＭＳ Ｐゴシック" panose="020B0600070205080204" pitchFamily="34" charset="-128"/>
            </a:endParaRPr>
          </a:p>
        </p:txBody>
      </p:sp>
      <p:sp>
        <p:nvSpPr>
          <p:cNvPr id="1946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0250" indent="-2794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27125" indent="-225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577975" indent="-225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28825" indent="-225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486025" indent="-225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43225" indent="-225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00425" indent="-225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57625" indent="-225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44AE51A-FE7B-49DC-8C78-FEB70C267CEA}" type="slidenum">
              <a:rPr lang="en-US" altLang="en-US" smtClean="0"/>
              <a:pPr>
                <a:spcBef>
                  <a:spcPct val="0"/>
                </a:spcBef>
              </a:pPr>
              <a:t>12</a:t>
            </a:fld>
            <a:endParaRPr lang="en-US" altLang="en-US"/>
          </a:p>
        </p:txBody>
      </p:sp>
    </p:spTree>
    <p:extLst>
      <p:ext uri="{BB962C8B-B14F-4D97-AF65-F5344CB8AC3E}">
        <p14:creationId xmlns:p14="http://schemas.microsoft.com/office/powerpoint/2010/main" val="1537615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AA9EB-F9EE-409B-BF07-3C042FA11E1F}"/>
              </a:ext>
            </a:extLst>
          </p:cNvPr>
          <p:cNvSpPr>
            <a:spLocks noGrp="1" noRot="1" noChangeAspect="1"/>
          </p:cNvSpPr>
          <p:nvPr>
            <p:ph type="sldImg"/>
          </p:nvPr>
        </p:nvSpPr>
        <p:spPr/>
      </p:sp>
      <p:sp>
        <p:nvSpPr>
          <p:cNvPr id="14339" name="Notes Placeholder 2">
            <a:extLst>
              <a:ext uri="{FF2B5EF4-FFF2-40B4-BE49-F238E27FC236}">
                <a16:creationId xmlns:a16="http://schemas.microsoft.com/office/drawing/2014/main" id="{B2A21F2D-58A2-4CE1-95FD-F751145E3CFD}"/>
              </a:ext>
            </a:extLst>
          </p:cNvPr>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p:txBody>
      </p:sp>
      <p:sp>
        <p:nvSpPr>
          <p:cNvPr id="14340" name="Slide Number Placeholder 3">
            <a:extLst>
              <a:ext uri="{FF2B5EF4-FFF2-40B4-BE49-F238E27FC236}">
                <a16:creationId xmlns:a16="http://schemas.microsoft.com/office/drawing/2014/main" id="{DCC1D624-F524-4384-80EE-D5443BAE9084}"/>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DEB239C-5107-4870-8B68-7B067E380C32}" type="slidenum">
              <a:rPr lang="en-US" altLang="en-US" smtClean="0"/>
              <a:pPr/>
              <a:t>13</a:t>
            </a:fld>
            <a:endParaRPr lang="en-US" altLang="en-US" dirty="0"/>
          </a:p>
        </p:txBody>
      </p:sp>
    </p:spTree>
    <p:extLst>
      <p:ext uri="{BB962C8B-B14F-4D97-AF65-F5344CB8AC3E}">
        <p14:creationId xmlns:p14="http://schemas.microsoft.com/office/powerpoint/2010/main" val="219705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00" eaLnBrk="0" hangingPunct="0">
              <a:defRPr>
                <a:solidFill>
                  <a:schemeClr val="tx1"/>
                </a:solidFill>
                <a:latin typeface="Arial" charset="0"/>
              </a:defRPr>
            </a:lvl1pPr>
            <a:lvl2pPr marL="757024" indent="-291163" defTabSz="920400" eaLnBrk="0" hangingPunct="0">
              <a:defRPr>
                <a:solidFill>
                  <a:schemeClr val="tx1"/>
                </a:solidFill>
                <a:latin typeface="Arial" charset="0"/>
              </a:defRPr>
            </a:lvl2pPr>
            <a:lvl3pPr marL="1164653" indent="-232930" defTabSz="920400" eaLnBrk="0" hangingPunct="0">
              <a:defRPr>
                <a:solidFill>
                  <a:schemeClr val="tx1"/>
                </a:solidFill>
                <a:latin typeface="Arial" charset="0"/>
              </a:defRPr>
            </a:lvl3pPr>
            <a:lvl4pPr marL="1630514" indent="-232930" defTabSz="920400" eaLnBrk="0" hangingPunct="0">
              <a:defRPr>
                <a:solidFill>
                  <a:schemeClr val="tx1"/>
                </a:solidFill>
                <a:latin typeface="Arial" charset="0"/>
              </a:defRPr>
            </a:lvl4pPr>
            <a:lvl5pPr marL="2096375" indent="-232930" defTabSz="920400" eaLnBrk="0" hangingPunct="0">
              <a:defRPr>
                <a:solidFill>
                  <a:schemeClr val="tx1"/>
                </a:solidFill>
                <a:latin typeface="Arial" charset="0"/>
              </a:defRPr>
            </a:lvl5pPr>
            <a:lvl6pPr marL="2562236" indent="-232930" defTabSz="920400" eaLnBrk="0" fontAlgn="base" hangingPunct="0">
              <a:spcBef>
                <a:spcPct val="0"/>
              </a:spcBef>
              <a:spcAft>
                <a:spcPct val="0"/>
              </a:spcAft>
              <a:defRPr>
                <a:solidFill>
                  <a:schemeClr val="tx1"/>
                </a:solidFill>
                <a:latin typeface="Arial" charset="0"/>
              </a:defRPr>
            </a:lvl6pPr>
            <a:lvl7pPr marL="3028096" indent="-232930" defTabSz="920400" eaLnBrk="0" fontAlgn="base" hangingPunct="0">
              <a:spcBef>
                <a:spcPct val="0"/>
              </a:spcBef>
              <a:spcAft>
                <a:spcPct val="0"/>
              </a:spcAft>
              <a:defRPr>
                <a:solidFill>
                  <a:schemeClr val="tx1"/>
                </a:solidFill>
                <a:latin typeface="Arial" charset="0"/>
              </a:defRPr>
            </a:lvl7pPr>
            <a:lvl8pPr marL="3493957" indent="-232930" defTabSz="920400" eaLnBrk="0" fontAlgn="base" hangingPunct="0">
              <a:spcBef>
                <a:spcPct val="0"/>
              </a:spcBef>
              <a:spcAft>
                <a:spcPct val="0"/>
              </a:spcAft>
              <a:defRPr>
                <a:solidFill>
                  <a:schemeClr val="tx1"/>
                </a:solidFill>
                <a:latin typeface="Arial" charset="0"/>
              </a:defRPr>
            </a:lvl8pPr>
            <a:lvl9pPr marL="3959819" indent="-232930" defTabSz="920400" eaLnBrk="0" fontAlgn="base" hangingPunct="0">
              <a:spcBef>
                <a:spcPct val="0"/>
              </a:spcBef>
              <a:spcAft>
                <a:spcPct val="0"/>
              </a:spcAft>
              <a:defRPr>
                <a:solidFill>
                  <a:schemeClr val="tx1"/>
                </a:solidFill>
                <a:latin typeface="Arial" charset="0"/>
              </a:defRPr>
            </a:lvl9pPr>
          </a:lstStyle>
          <a:p>
            <a:pPr eaLnBrk="1" hangingPunct="1"/>
            <a:fld id="{0289BA03-521F-49B0-9E39-3E95D2EFCD1B}" type="slidenum">
              <a:rPr lang="en-US" altLang="en-US" smtClean="0">
                <a:solidFill>
                  <a:srgbClr val="000000"/>
                </a:solidFill>
                <a:ea typeface="ＭＳ Ｐゴシック" pitchFamily="34" charset="-128"/>
              </a:rPr>
              <a:pPr eaLnBrk="1" hangingPunct="1"/>
              <a:t>14</a:t>
            </a:fld>
            <a:endParaRPr lang="en-US" altLang="en-US" dirty="0">
              <a:solidFill>
                <a:srgbClr val="000000"/>
              </a:solidFill>
              <a:ea typeface="ＭＳ Ｐゴシック" pitchFamily="34" charset="-128"/>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800" dirty="0"/>
          </a:p>
        </p:txBody>
      </p:sp>
    </p:spTree>
    <p:extLst>
      <p:ext uri="{BB962C8B-B14F-4D97-AF65-F5344CB8AC3E}">
        <p14:creationId xmlns:p14="http://schemas.microsoft.com/office/powerpoint/2010/main" val="274629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501B87-9897-408C-B679-3F11AA54F95F}" type="slidenum">
              <a:rPr lang="en-US" altLang="en-US" smtClean="0"/>
              <a:pPr>
                <a:defRPr/>
              </a:pPr>
              <a:t>15</a:t>
            </a:fld>
            <a:endParaRPr lang="en-US" altLang="en-US" dirty="0"/>
          </a:p>
        </p:txBody>
      </p:sp>
    </p:spTree>
    <p:extLst>
      <p:ext uri="{BB962C8B-B14F-4D97-AF65-F5344CB8AC3E}">
        <p14:creationId xmlns:p14="http://schemas.microsoft.com/office/powerpoint/2010/main" val="755000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051D512-7874-4E0B-A714-CD60783E5ECA}"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65296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p>
        </p:txBody>
      </p:sp>
      <p:sp>
        <p:nvSpPr>
          <p:cNvPr id="8196"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30250" indent="-279400">
              <a:spcBef>
                <a:spcPct val="30000"/>
              </a:spcBef>
              <a:defRPr sz="1200">
                <a:solidFill>
                  <a:schemeClr val="tx1"/>
                </a:solidFill>
                <a:latin typeface="Arial" panose="020B0604020202020204" pitchFamily="34" charset="0"/>
              </a:defRPr>
            </a:lvl2pPr>
            <a:lvl3pPr marL="1127125" indent="-225425">
              <a:spcBef>
                <a:spcPct val="30000"/>
              </a:spcBef>
              <a:defRPr sz="1200">
                <a:solidFill>
                  <a:schemeClr val="tx1"/>
                </a:solidFill>
                <a:latin typeface="Arial" panose="020B0604020202020204" pitchFamily="34" charset="0"/>
              </a:defRPr>
            </a:lvl3pPr>
            <a:lvl4pPr marL="1577975" indent="-225425">
              <a:spcBef>
                <a:spcPct val="30000"/>
              </a:spcBef>
              <a:defRPr sz="1200">
                <a:solidFill>
                  <a:schemeClr val="tx1"/>
                </a:solidFill>
                <a:latin typeface="Arial" panose="020B0604020202020204" pitchFamily="34" charset="0"/>
              </a:defRPr>
            </a:lvl4pPr>
            <a:lvl5pPr marL="2028825" indent="-225425">
              <a:spcBef>
                <a:spcPct val="30000"/>
              </a:spcBef>
              <a:defRPr sz="1200">
                <a:solidFill>
                  <a:schemeClr val="tx1"/>
                </a:solidFill>
                <a:latin typeface="Arial" panose="020B0604020202020204" pitchFamily="34" charset="0"/>
              </a:defRPr>
            </a:lvl5pPr>
            <a:lvl6pPr marL="2486025" indent="-225425" eaLnBrk="0" fontAlgn="base" hangingPunct="0">
              <a:spcBef>
                <a:spcPct val="30000"/>
              </a:spcBef>
              <a:spcAft>
                <a:spcPct val="0"/>
              </a:spcAft>
              <a:defRPr sz="1200">
                <a:solidFill>
                  <a:schemeClr val="tx1"/>
                </a:solidFill>
                <a:latin typeface="Arial" panose="020B0604020202020204" pitchFamily="34" charset="0"/>
              </a:defRPr>
            </a:lvl6pPr>
            <a:lvl7pPr marL="2943225" indent="-225425" eaLnBrk="0" fontAlgn="base" hangingPunct="0">
              <a:spcBef>
                <a:spcPct val="30000"/>
              </a:spcBef>
              <a:spcAft>
                <a:spcPct val="0"/>
              </a:spcAft>
              <a:defRPr sz="1200">
                <a:solidFill>
                  <a:schemeClr val="tx1"/>
                </a:solidFill>
                <a:latin typeface="Arial" panose="020B0604020202020204" pitchFamily="34" charset="0"/>
              </a:defRPr>
            </a:lvl7pPr>
            <a:lvl8pPr marL="3400425" indent="-225425" eaLnBrk="0" fontAlgn="base" hangingPunct="0">
              <a:spcBef>
                <a:spcPct val="30000"/>
              </a:spcBef>
              <a:spcAft>
                <a:spcPct val="0"/>
              </a:spcAft>
              <a:defRPr sz="1200">
                <a:solidFill>
                  <a:schemeClr val="tx1"/>
                </a:solidFill>
                <a:latin typeface="Arial" panose="020B0604020202020204" pitchFamily="34" charset="0"/>
              </a:defRPr>
            </a:lvl8pPr>
            <a:lvl9pPr marL="3857625" indent="-22542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DB6BF12-A305-473A-992E-69C0A76AAE2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8167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12A35C-330A-4D4F-B071-A61C0417D8F2}" type="slidenum">
              <a:rPr lang="en-US" altLang="en-US" smtClean="0"/>
              <a:pPr>
                <a:defRPr/>
              </a:pPr>
              <a:t>18</a:t>
            </a:fld>
            <a:endParaRPr lang="en-US" altLang="en-US" dirty="0"/>
          </a:p>
        </p:txBody>
      </p:sp>
    </p:spTree>
    <p:extLst>
      <p:ext uri="{BB962C8B-B14F-4D97-AF65-F5344CB8AC3E}">
        <p14:creationId xmlns:p14="http://schemas.microsoft.com/office/powerpoint/2010/main" val="140349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742950"/>
            <a:ext cx="3644900" cy="2735263"/>
          </a:xfrm>
        </p:spPr>
      </p:sp>
      <p:sp>
        <p:nvSpPr>
          <p:cNvPr id="3" name="Notes Placeholder 2"/>
          <p:cNvSpPr>
            <a:spLocks noGrp="1"/>
          </p:cNvSpPr>
          <p:nvPr>
            <p:ph type="body" idx="1"/>
          </p:nvPr>
        </p:nvSpPr>
        <p:spPr>
          <a:xfrm>
            <a:off x="735683" y="3641864"/>
            <a:ext cx="5439987" cy="6162813"/>
          </a:xfrm>
        </p:spPr>
        <p:txBody>
          <a:bodyPr/>
          <a:lstStyle/>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US" sz="1400" b="0" dirty="0"/>
          </a:p>
        </p:txBody>
      </p:sp>
      <p:sp>
        <p:nvSpPr>
          <p:cNvPr id="4" name="Slide Number Placeholder 3"/>
          <p:cNvSpPr>
            <a:spLocks noGrp="1"/>
          </p:cNvSpPr>
          <p:nvPr>
            <p:ph type="sldNum" sz="quarter" idx="10"/>
          </p:nvPr>
        </p:nvSpPr>
        <p:spPr/>
        <p:txBody>
          <a:bodyPr/>
          <a:lstStyle/>
          <a:p>
            <a:pPr>
              <a:defRPr/>
            </a:pPr>
            <a:fld id="{6051D512-7874-4E0B-A714-CD60783E5ECA}" type="slidenum">
              <a:rPr lang="en-US" altLang="en-US" smtClean="0">
                <a:solidFill>
                  <a:srgbClr val="000000"/>
                </a:solidFill>
              </a:rPr>
              <a:pPr>
                <a:defRPr/>
              </a:pPr>
              <a:t>19</a:t>
            </a:fld>
            <a:endParaRPr lang="en-US" altLang="en-US" dirty="0">
              <a:solidFill>
                <a:srgbClr val="000000"/>
              </a:solidFill>
            </a:endParaRPr>
          </a:p>
        </p:txBody>
      </p:sp>
    </p:spTree>
    <p:extLst>
      <p:ext uri="{BB962C8B-B14F-4D97-AF65-F5344CB8AC3E}">
        <p14:creationId xmlns:p14="http://schemas.microsoft.com/office/powerpoint/2010/main" val="3279281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051D512-7874-4E0B-A714-CD60783E5ECA}"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33278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742950"/>
            <a:ext cx="3644900" cy="2735263"/>
          </a:xfrm>
        </p:spPr>
      </p:sp>
      <p:sp>
        <p:nvSpPr>
          <p:cNvPr id="3" name="Notes Placeholder 2"/>
          <p:cNvSpPr>
            <a:spLocks noGrp="1"/>
          </p:cNvSpPr>
          <p:nvPr>
            <p:ph type="body" idx="1"/>
          </p:nvPr>
        </p:nvSpPr>
        <p:spPr>
          <a:xfrm>
            <a:off x="735683" y="3641864"/>
            <a:ext cx="5439987" cy="5645517"/>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400"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051D512-7874-4E0B-A714-CD60783E5ECA}"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30174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8196"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30250" indent="-279400">
              <a:spcBef>
                <a:spcPct val="30000"/>
              </a:spcBef>
              <a:defRPr sz="1200">
                <a:solidFill>
                  <a:schemeClr val="tx1"/>
                </a:solidFill>
                <a:latin typeface="Arial" panose="020B0604020202020204" pitchFamily="34" charset="0"/>
              </a:defRPr>
            </a:lvl2pPr>
            <a:lvl3pPr marL="1127125" indent="-225425">
              <a:spcBef>
                <a:spcPct val="30000"/>
              </a:spcBef>
              <a:defRPr sz="1200">
                <a:solidFill>
                  <a:schemeClr val="tx1"/>
                </a:solidFill>
                <a:latin typeface="Arial" panose="020B0604020202020204" pitchFamily="34" charset="0"/>
              </a:defRPr>
            </a:lvl3pPr>
            <a:lvl4pPr marL="1577975" indent="-225425">
              <a:spcBef>
                <a:spcPct val="30000"/>
              </a:spcBef>
              <a:defRPr sz="1200">
                <a:solidFill>
                  <a:schemeClr val="tx1"/>
                </a:solidFill>
                <a:latin typeface="Arial" panose="020B0604020202020204" pitchFamily="34" charset="0"/>
              </a:defRPr>
            </a:lvl4pPr>
            <a:lvl5pPr marL="2028825" indent="-225425">
              <a:spcBef>
                <a:spcPct val="30000"/>
              </a:spcBef>
              <a:defRPr sz="1200">
                <a:solidFill>
                  <a:schemeClr val="tx1"/>
                </a:solidFill>
                <a:latin typeface="Arial" panose="020B0604020202020204" pitchFamily="34" charset="0"/>
              </a:defRPr>
            </a:lvl5pPr>
            <a:lvl6pPr marL="2486025" indent="-225425" eaLnBrk="0" fontAlgn="base" hangingPunct="0">
              <a:spcBef>
                <a:spcPct val="30000"/>
              </a:spcBef>
              <a:spcAft>
                <a:spcPct val="0"/>
              </a:spcAft>
              <a:defRPr sz="1200">
                <a:solidFill>
                  <a:schemeClr val="tx1"/>
                </a:solidFill>
                <a:latin typeface="Arial" panose="020B0604020202020204" pitchFamily="34" charset="0"/>
              </a:defRPr>
            </a:lvl6pPr>
            <a:lvl7pPr marL="2943225" indent="-225425" eaLnBrk="0" fontAlgn="base" hangingPunct="0">
              <a:spcBef>
                <a:spcPct val="30000"/>
              </a:spcBef>
              <a:spcAft>
                <a:spcPct val="0"/>
              </a:spcAft>
              <a:defRPr sz="1200">
                <a:solidFill>
                  <a:schemeClr val="tx1"/>
                </a:solidFill>
                <a:latin typeface="Arial" panose="020B0604020202020204" pitchFamily="34" charset="0"/>
              </a:defRPr>
            </a:lvl7pPr>
            <a:lvl8pPr marL="3400425" indent="-225425" eaLnBrk="0" fontAlgn="base" hangingPunct="0">
              <a:spcBef>
                <a:spcPct val="30000"/>
              </a:spcBef>
              <a:spcAft>
                <a:spcPct val="0"/>
              </a:spcAft>
              <a:defRPr sz="1200">
                <a:solidFill>
                  <a:schemeClr val="tx1"/>
                </a:solidFill>
                <a:latin typeface="Arial" panose="020B0604020202020204" pitchFamily="34" charset="0"/>
              </a:defRPr>
            </a:lvl8pPr>
            <a:lvl9pPr marL="3857625" indent="-22542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DB6BF12-A305-473A-992E-69C0A76AAE2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6561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From 2000…</a:t>
            </a:r>
          </a:p>
        </p:txBody>
      </p:sp>
      <p:sp>
        <p:nvSpPr>
          <p:cNvPr id="4" name="Slide Number Placeholder 3"/>
          <p:cNvSpPr>
            <a:spLocks noGrp="1"/>
          </p:cNvSpPr>
          <p:nvPr>
            <p:ph type="sldNum" sz="quarter" idx="10"/>
          </p:nvPr>
        </p:nvSpPr>
        <p:spPr/>
        <p:txBody>
          <a:bodyPr/>
          <a:lstStyle/>
          <a:p>
            <a:fld id="{F0BCFC46-CAA5-479F-89D8-F982E2F26CAC}" type="slidenum">
              <a:rPr lang="en-US" smtClean="0"/>
              <a:pPr/>
              <a:t>22</a:t>
            </a:fld>
            <a:endParaRPr lang="en-US" dirty="0"/>
          </a:p>
        </p:txBody>
      </p:sp>
    </p:spTree>
    <p:extLst>
      <p:ext uri="{BB962C8B-B14F-4D97-AF65-F5344CB8AC3E}">
        <p14:creationId xmlns:p14="http://schemas.microsoft.com/office/powerpoint/2010/main" val="1953395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From 2010…</a:t>
            </a:r>
          </a:p>
        </p:txBody>
      </p:sp>
      <p:sp>
        <p:nvSpPr>
          <p:cNvPr id="4" name="Slide Number Placeholder 3"/>
          <p:cNvSpPr>
            <a:spLocks noGrp="1"/>
          </p:cNvSpPr>
          <p:nvPr>
            <p:ph type="sldNum" sz="quarter" idx="10"/>
          </p:nvPr>
        </p:nvSpPr>
        <p:spPr/>
        <p:txBody>
          <a:bodyPr/>
          <a:lstStyle/>
          <a:p>
            <a:fld id="{F0BCFC46-CAA5-479F-89D8-F982E2F26CAC}" type="slidenum">
              <a:rPr lang="en-US" smtClean="0"/>
              <a:pPr/>
              <a:t>23</a:t>
            </a:fld>
            <a:endParaRPr lang="en-US" dirty="0"/>
          </a:p>
        </p:txBody>
      </p:sp>
    </p:spTree>
    <p:extLst>
      <p:ext uri="{BB962C8B-B14F-4D97-AF65-F5344CB8AC3E}">
        <p14:creationId xmlns:p14="http://schemas.microsoft.com/office/powerpoint/2010/main" val="2033739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endParaRPr lang="en-US" sz="1400" dirty="0"/>
          </a:p>
        </p:txBody>
      </p:sp>
      <p:sp>
        <p:nvSpPr>
          <p:cNvPr id="4" name="Slide Number Placeholder 3"/>
          <p:cNvSpPr>
            <a:spLocks noGrp="1"/>
          </p:cNvSpPr>
          <p:nvPr>
            <p:ph type="sldNum" sz="quarter" idx="10"/>
          </p:nvPr>
        </p:nvSpPr>
        <p:spPr/>
        <p:txBody>
          <a:bodyPr/>
          <a:lstStyle/>
          <a:p>
            <a:fld id="{F0BCFC46-CAA5-479F-89D8-F982E2F26CAC}" type="slidenum">
              <a:rPr lang="en-US" smtClean="0"/>
              <a:pPr/>
              <a:t>24</a:t>
            </a:fld>
            <a:endParaRPr lang="en-US" dirty="0"/>
          </a:p>
        </p:txBody>
      </p:sp>
    </p:spTree>
    <p:extLst>
      <p:ext uri="{BB962C8B-B14F-4D97-AF65-F5344CB8AC3E}">
        <p14:creationId xmlns:p14="http://schemas.microsoft.com/office/powerpoint/2010/main" val="2500949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C501B87-9897-408C-B679-3F11AA54F95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011580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501B87-9897-408C-B679-3F11AA54F95F}" type="slidenum">
              <a:rPr lang="en-US" altLang="en-US" smtClean="0"/>
              <a:pPr>
                <a:defRPr/>
              </a:pPr>
              <a:t>26</a:t>
            </a:fld>
            <a:endParaRPr lang="en-US" altLang="en-US" dirty="0"/>
          </a:p>
        </p:txBody>
      </p:sp>
    </p:spTree>
    <p:extLst>
      <p:ext uri="{BB962C8B-B14F-4D97-AF65-F5344CB8AC3E}">
        <p14:creationId xmlns:p14="http://schemas.microsoft.com/office/powerpoint/2010/main" val="1868760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12A35C-330A-4D4F-B071-A61C0417D8F2}" type="slidenum">
              <a:rPr lang="en-US" altLang="en-US" smtClean="0"/>
              <a:pPr>
                <a:defRPr/>
              </a:pPr>
              <a:t>27</a:t>
            </a:fld>
            <a:endParaRPr lang="en-US" altLang="en-US" dirty="0"/>
          </a:p>
        </p:txBody>
      </p:sp>
    </p:spTree>
    <p:extLst>
      <p:ext uri="{BB962C8B-B14F-4D97-AF65-F5344CB8AC3E}">
        <p14:creationId xmlns:p14="http://schemas.microsoft.com/office/powerpoint/2010/main" val="3896875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C501B87-9897-408C-B679-3F11AA54F95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718103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8196"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30250" indent="-279400">
              <a:spcBef>
                <a:spcPct val="30000"/>
              </a:spcBef>
              <a:defRPr sz="1200">
                <a:solidFill>
                  <a:schemeClr val="tx1"/>
                </a:solidFill>
                <a:latin typeface="Arial" panose="020B0604020202020204" pitchFamily="34" charset="0"/>
              </a:defRPr>
            </a:lvl2pPr>
            <a:lvl3pPr marL="1127125" indent="-225425">
              <a:spcBef>
                <a:spcPct val="30000"/>
              </a:spcBef>
              <a:defRPr sz="1200">
                <a:solidFill>
                  <a:schemeClr val="tx1"/>
                </a:solidFill>
                <a:latin typeface="Arial" panose="020B0604020202020204" pitchFamily="34" charset="0"/>
              </a:defRPr>
            </a:lvl3pPr>
            <a:lvl4pPr marL="1577975" indent="-225425">
              <a:spcBef>
                <a:spcPct val="30000"/>
              </a:spcBef>
              <a:defRPr sz="1200">
                <a:solidFill>
                  <a:schemeClr val="tx1"/>
                </a:solidFill>
                <a:latin typeface="Arial" panose="020B0604020202020204" pitchFamily="34" charset="0"/>
              </a:defRPr>
            </a:lvl4pPr>
            <a:lvl5pPr marL="2028825" indent="-225425">
              <a:spcBef>
                <a:spcPct val="30000"/>
              </a:spcBef>
              <a:defRPr sz="1200">
                <a:solidFill>
                  <a:schemeClr val="tx1"/>
                </a:solidFill>
                <a:latin typeface="Arial" panose="020B0604020202020204" pitchFamily="34" charset="0"/>
              </a:defRPr>
            </a:lvl5pPr>
            <a:lvl6pPr marL="2486025" indent="-225425" eaLnBrk="0" fontAlgn="base" hangingPunct="0">
              <a:spcBef>
                <a:spcPct val="30000"/>
              </a:spcBef>
              <a:spcAft>
                <a:spcPct val="0"/>
              </a:spcAft>
              <a:defRPr sz="1200">
                <a:solidFill>
                  <a:schemeClr val="tx1"/>
                </a:solidFill>
                <a:latin typeface="Arial" panose="020B0604020202020204" pitchFamily="34" charset="0"/>
              </a:defRPr>
            </a:lvl6pPr>
            <a:lvl7pPr marL="2943225" indent="-225425" eaLnBrk="0" fontAlgn="base" hangingPunct="0">
              <a:spcBef>
                <a:spcPct val="30000"/>
              </a:spcBef>
              <a:spcAft>
                <a:spcPct val="0"/>
              </a:spcAft>
              <a:defRPr sz="1200">
                <a:solidFill>
                  <a:schemeClr val="tx1"/>
                </a:solidFill>
                <a:latin typeface="Arial" panose="020B0604020202020204" pitchFamily="34" charset="0"/>
              </a:defRPr>
            </a:lvl7pPr>
            <a:lvl8pPr marL="3400425" indent="-225425" eaLnBrk="0" fontAlgn="base" hangingPunct="0">
              <a:spcBef>
                <a:spcPct val="30000"/>
              </a:spcBef>
              <a:spcAft>
                <a:spcPct val="0"/>
              </a:spcAft>
              <a:defRPr sz="1200">
                <a:solidFill>
                  <a:schemeClr val="tx1"/>
                </a:solidFill>
                <a:latin typeface="Arial" panose="020B0604020202020204" pitchFamily="34" charset="0"/>
              </a:defRPr>
            </a:lvl8pPr>
            <a:lvl9pPr marL="3857625" indent="-2254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E83DC23-E05E-4ECD-B431-92DCA5C61936}" type="slidenum">
              <a:rPr lang="en-US" altLang="en-US" smtClean="0"/>
              <a:pPr>
                <a:spcBef>
                  <a:spcPct val="0"/>
                </a:spcBef>
              </a:pPr>
              <a:t>5</a:t>
            </a:fld>
            <a:endParaRPr lang="en-US" altLang="en-US"/>
          </a:p>
        </p:txBody>
      </p:sp>
    </p:spTree>
    <p:extLst>
      <p:ext uri="{BB962C8B-B14F-4D97-AF65-F5344CB8AC3E}">
        <p14:creationId xmlns:p14="http://schemas.microsoft.com/office/powerpoint/2010/main" val="271930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8F8C3617-BE47-4245-B40C-456E2B4592B3}"/>
              </a:ext>
            </a:extLst>
          </p:cNvPr>
          <p:cNvSpPr>
            <a:spLocks noGrp="1" noRot="1" noChangeAspect="1" noChangeArrowheads="1" noTextEdit="1"/>
          </p:cNvSpPr>
          <p:nvPr>
            <p:ph type="sldImg"/>
          </p:nvPr>
        </p:nvSpPr>
        <p:spPr>
          <a:ln/>
        </p:spPr>
      </p:sp>
      <p:sp>
        <p:nvSpPr>
          <p:cNvPr id="11267" name="Notes Placeholder 2"/>
          <p:cNvSpPr>
            <a:spLocks noGrp="1" noChangeArrowheads="1"/>
          </p:cNvSpPr>
          <p:nvPr>
            <p:ph type="body" idx="1"/>
          </p:nvPr>
        </p:nvSpPr>
        <p:spPr>
          <a:noFill/>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1126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0250" indent="-2794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27125" indent="-225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577975" indent="-225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28825" indent="-225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486025" indent="-225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43225" indent="-225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00425" indent="-225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57625" indent="-225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FEB1D8C-1280-425B-931B-7683A3EA9355}" type="slidenum">
              <a:rPr lang="en-US" altLang="en-US" smtClean="0"/>
              <a:pPr>
                <a:spcBef>
                  <a:spcPct val="0"/>
                </a:spcBef>
              </a:pPr>
              <a:t>6</a:t>
            </a:fld>
            <a:endParaRPr lang="en-US" altLang="en-US" dirty="0"/>
          </a:p>
        </p:txBody>
      </p:sp>
    </p:spTree>
    <p:extLst>
      <p:ext uri="{BB962C8B-B14F-4D97-AF65-F5344CB8AC3E}">
        <p14:creationId xmlns:p14="http://schemas.microsoft.com/office/powerpoint/2010/main" val="2350867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F0A73B8D-3CD4-4C5A-A5F1-1E79355ED76D}"/>
              </a:ext>
            </a:extLst>
          </p:cNvPr>
          <p:cNvSpPr>
            <a:spLocks noGrp="1" noRot="1" noChangeAspect="1" noChangeArrowheads="1" noTextEdit="1"/>
          </p:cNvSpPr>
          <p:nvPr>
            <p:ph type="sldImg"/>
          </p:nvPr>
        </p:nvSpPr>
        <p:spPr>
          <a:ln/>
        </p:spPr>
      </p:sp>
      <p:sp>
        <p:nvSpPr>
          <p:cNvPr id="9219" name="Notes Placeholder 2"/>
          <p:cNvSpPr>
            <a:spLocks noGrp="1" noChangeArrowheads="1"/>
          </p:cNvSpPr>
          <p:nvPr>
            <p:ph type="body" idx="1"/>
          </p:nvPr>
        </p:nvSpPr>
        <p:spPr>
          <a:noFill/>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922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0250" indent="-2794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27125" indent="-225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577975" indent="-225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28825" indent="-225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486025" indent="-225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43225" indent="-225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00425" indent="-225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57625" indent="-225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7275B41-7CE4-4D40-89ED-5F02036D7E35}" type="slidenum">
              <a:rPr lang="en-US" altLang="en-US" smtClean="0"/>
              <a:pPr>
                <a:spcBef>
                  <a:spcPct val="0"/>
                </a:spcBef>
              </a:pPr>
              <a:t>7</a:t>
            </a:fld>
            <a:endParaRPr lang="en-US" altLang="en-US" dirty="0"/>
          </a:p>
        </p:txBody>
      </p:sp>
    </p:spTree>
    <p:extLst>
      <p:ext uri="{BB962C8B-B14F-4D97-AF65-F5344CB8AC3E}">
        <p14:creationId xmlns:p14="http://schemas.microsoft.com/office/powerpoint/2010/main" val="2981965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8F8C3617-BE47-4245-B40C-456E2B4592B3}"/>
              </a:ext>
            </a:extLst>
          </p:cNvPr>
          <p:cNvSpPr>
            <a:spLocks noGrp="1" noRot="1" noChangeAspect="1" noChangeArrowheads="1" noTextEdit="1"/>
          </p:cNvSpPr>
          <p:nvPr>
            <p:ph type="sldImg"/>
          </p:nvPr>
        </p:nvSpPr>
        <p:spPr>
          <a:ln/>
        </p:spPr>
      </p:sp>
      <p:sp>
        <p:nvSpPr>
          <p:cNvPr id="11267" name="Notes Placeholder 2"/>
          <p:cNvSpPr>
            <a:spLocks noGrp="1" noChangeArrowheads="1"/>
          </p:cNvSpPr>
          <p:nvPr>
            <p:ph type="body" idx="1"/>
          </p:nvPr>
        </p:nvSpPr>
        <p:spPr>
          <a:noFill/>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1126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0250" indent="-2794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27125" indent="-225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577975" indent="-225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28825" indent="-225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486025" indent="-225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43225" indent="-225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00425" indent="-225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57625" indent="-225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FEB1D8C-1280-425B-931B-7683A3EA9355}" type="slidenum">
              <a:rPr lang="en-US" altLang="en-US" smtClean="0"/>
              <a:pPr>
                <a:spcBef>
                  <a:spcPct val="0"/>
                </a:spcBef>
              </a:pPr>
              <a:t>8</a:t>
            </a:fld>
            <a:endParaRPr lang="en-US" altLang="en-US" dirty="0"/>
          </a:p>
        </p:txBody>
      </p:sp>
    </p:spTree>
    <p:extLst>
      <p:ext uri="{BB962C8B-B14F-4D97-AF65-F5344CB8AC3E}">
        <p14:creationId xmlns:p14="http://schemas.microsoft.com/office/powerpoint/2010/main" val="3766777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8F8C3617-BE47-4245-B40C-456E2B4592B3}"/>
              </a:ext>
            </a:extLst>
          </p:cNvPr>
          <p:cNvSpPr>
            <a:spLocks noGrp="1" noRot="1" noChangeAspect="1" noChangeArrowheads="1" noTextEdit="1"/>
          </p:cNvSpPr>
          <p:nvPr>
            <p:ph type="sldImg"/>
          </p:nvPr>
        </p:nvSpPr>
        <p:spPr>
          <a:ln/>
        </p:spPr>
      </p:sp>
      <p:sp>
        <p:nvSpPr>
          <p:cNvPr id="11267" name="Notes Placeholder 2"/>
          <p:cNvSpPr>
            <a:spLocks noGrp="1" noChangeArrowheads="1"/>
          </p:cNvSpPr>
          <p:nvPr>
            <p:ph type="body" idx="1"/>
          </p:nvPr>
        </p:nvSpPr>
        <p:spPr>
          <a:noFill/>
        </p:spPr>
        <p:txBody>
          <a:bodyPr/>
          <a:lstStyle/>
          <a:p>
            <a:endParaRPr lang="en-US" altLang="en-US">
              <a:latin typeface="Arial" panose="020B0604020202020204" pitchFamily="34" charset="0"/>
              <a:ea typeface="ＭＳ Ｐゴシック" panose="020B0600070205080204" pitchFamily="34" charset="-128"/>
            </a:endParaRPr>
          </a:p>
        </p:txBody>
      </p:sp>
      <p:sp>
        <p:nvSpPr>
          <p:cNvPr id="1126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0250" indent="-2794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27125" indent="-225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577975" indent="-225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28825" indent="-225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486025" indent="-225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43225" indent="-225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00425" indent="-225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57625" indent="-225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FEB1D8C-1280-425B-931B-7683A3EA9355}" type="slidenum">
              <a:rPr lang="en-US" altLang="en-US" smtClean="0"/>
              <a:pPr>
                <a:spcBef>
                  <a:spcPct val="0"/>
                </a:spcBef>
              </a:pPr>
              <a:t>9</a:t>
            </a:fld>
            <a:endParaRPr lang="en-US" altLang="en-US"/>
          </a:p>
        </p:txBody>
      </p:sp>
    </p:spTree>
    <p:extLst>
      <p:ext uri="{BB962C8B-B14F-4D97-AF65-F5344CB8AC3E}">
        <p14:creationId xmlns:p14="http://schemas.microsoft.com/office/powerpoint/2010/main" val="1449300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6042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81D112-7279-44AE-8654-C662D8DFDB08}" type="slidenum">
              <a:rPr lang="en-US" altLang="en-US" smtClean="0"/>
              <a:pPr/>
              <a:t>10</a:t>
            </a:fld>
            <a:endParaRPr lang="en-US" altLang="en-US"/>
          </a:p>
        </p:txBody>
      </p:sp>
    </p:spTree>
    <p:extLst>
      <p:ext uri="{BB962C8B-B14F-4D97-AF65-F5344CB8AC3E}">
        <p14:creationId xmlns:p14="http://schemas.microsoft.com/office/powerpoint/2010/main" val="1227041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MARAD_brief_template_cov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341313" y="5357813"/>
            <a:ext cx="2886075"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ea typeface="+mn-ea"/>
            </a:endParaRPr>
          </a:p>
        </p:txBody>
      </p:sp>
      <p:sp>
        <p:nvSpPr>
          <p:cNvPr id="6" name="Rectangle 4"/>
          <p:cNvSpPr>
            <a:spLocks noChangeArrowheads="1"/>
          </p:cNvSpPr>
          <p:nvPr/>
        </p:nvSpPr>
        <p:spPr bwMode="auto">
          <a:xfrm>
            <a:off x="238125" y="6005513"/>
            <a:ext cx="5638800"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0000"/>
              </a:lnSpc>
              <a:defRPr/>
            </a:pPr>
            <a:r>
              <a:rPr lang="en-US" altLang="en-US" sz="800" dirty="0">
                <a:solidFill>
                  <a:schemeClr val="bg2"/>
                </a:solidFill>
                <a:ea typeface="+mn-ea"/>
              </a:rPr>
              <a:t>1200 New Jersey Ave., SE  |  Washington  |  DC 20590 </a:t>
            </a:r>
            <a:br>
              <a:rPr lang="en-US" altLang="en-US" sz="800" dirty="0">
                <a:solidFill>
                  <a:schemeClr val="bg2"/>
                </a:solidFill>
                <a:ea typeface="+mn-ea"/>
              </a:rPr>
            </a:br>
            <a:r>
              <a:rPr lang="en-US" altLang="en-US" sz="800" dirty="0">
                <a:solidFill>
                  <a:schemeClr val="bg2"/>
                </a:solidFill>
                <a:ea typeface="+mn-ea"/>
              </a:rPr>
              <a:t>w</a:t>
            </a:r>
            <a:r>
              <a:rPr lang="en-US" altLang="en-US" sz="800" b="1" dirty="0">
                <a:solidFill>
                  <a:schemeClr val="bg2"/>
                </a:solidFill>
                <a:ea typeface="+mn-ea"/>
              </a:rPr>
              <a:t> w w . d o t . g o v</a:t>
            </a:r>
          </a:p>
        </p:txBody>
      </p:sp>
      <p:sp>
        <p:nvSpPr>
          <p:cNvPr id="5122" name="Rectangle 2"/>
          <p:cNvSpPr>
            <a:spLocks noGrp="1" noChangeArrowheads="1"/>
          </p:cNvSpPr>
          <p:nvPr>
            <p:ph type="subTitle" sz="quarter" idx="1"/>
          </p:nvPr>
        </p:nvSpPr>
        <p:spPr>
          <a:xfrm>
            <a:off x="246063" y="5092700"/>
            <a:ext cx="7254875" cy="1006475"/>
          </a:xfrm>
        </p:spPr>
        <p:txBody>
          <a:bodyPr lIns="82058" tIns="41029" rIns="82058" bIns="41029"/>
          <a:lstStyle>
            <a:lvl1pPr marL="0" indent="0" defTabSz="914400">
              <a:spcBef>
                <a:spcPct val="0"/>
              </a:spcBef>
              <a:buFont typeface="Wingdings" pitchFamily="2" charset="2"/>
              <a:buNone/>
              <a:defRPr sz="1600" b="0">
                <a:solidFill>
                  <a:srgbClr val="DDDDDD"/>
                </a:solidFill>
              </a:defRPr>
            </a:lvl1pPr>
          </a:lstStyle>
          <a:p>
            <a:pPr lvl="0"/>
            <a:r>
              <a:rPr lang="en-US" noProof="0"/>
              <a:t>Click to edit Master subtitle style</a:t>
            </a:r>
          </a:p>
        </p:txBody>
      </p:sp>
      <p:sp>
        <p:nvSpPr>
          <p:cNvPr id="5125" name="Rectangle 5"/>
          <p:cNvSpPr>
            <a:spLocks noGrp="1" noChangeArrowheads="1"/>
          </p:cNvSpPr>
          <p:nvPr>
            <p:ph type="ctrTitle" sz="quarter"/>
          </p:nvPr>
        </p:nvSpPr>
        <p:spPr>
          <a:xfrm>
            <a:off x="217488" y="3425825"/>
            <a:ext cx="7251700" cy="1358900"/>
          </a:xfrm>
        </p:spPr>
        <p:txBody>
          <a:bodyPr lIns="82058" tIns="41029" rIns="82058" bIns="41029" anchor="b"/>
          <a:lstStyle>
            <a:lvl1pPr defTabSz="820738">
              <a:lnSpc>
                <a:spcPct val="90000"/>
              </a:lnSpc>
              <a:spcAft>
                <a:spcPct val="8000"/>
              </a:spcAft>
              <a:buClr>
                <a:srgbClr val="B2B2B2"/>
              </a:buClr>
              <a:buSzPct val="110000"/>
              <a:defRPr sz="2800"/>
            </a:lvl1pPr>
          </a:lstStyle>
          <a:p>
            <a:pPr lvl="0"/>
            <a:r>
              <a:rPr lang="en-US" noProof="0"/>
              <a:t>CLICK TO EDIT MASTER TITLE STYLE</a:t>
            </a:r>
          </a:p>
        </p:txBody>
      </p:sp>
    </p:spTree>
    <p:extLst>
      <p:ext uri="{BB962C8B-B14F-4D97-AF65-F5344CB8AC3E}">
        <p14:creationId xmlns:p14="http://schemas.microsoft.com/office/powerpoint/2010/main" val="273097008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AF55EA4C-70F8-41A6-8994-7F874BABB87D}" type="slidenum">
              <a:rPr lang="en-US" altLang="en-US"/>
              <a:pPr>
                <a:defRPr/>
              </a:pPr>
              <a:t>‹#›</a:t>
            </a:fld>
            <a:endParaRPr lang="en-US" altLang="en-US" dirty="0"/>
          </a:p>
        </p:txBody>
      </p:sp>
    </p:spTree>
    <p:extLst>
      <p:ext uri="{BB962C8B-B14F-4D97-AF65-F5344CB8AC3E}">
        <p14:creationId xmlns:p14="http://schemas.microsoft.com/office/powerpoint/2010/main" val="401310616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0"/>
            <a:ext cx="2101850" cy="6432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0"/>
            <a:ext cx="6156325" cy="6432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CF4222E9-D35E-4BD9-9063-B49585A05284}" type="slidenum">
              <a:rPr lang="en-US" altLang="en-US"/>
              <a:pPr>
                <a:defRPr/>
              </a:pPr>
              <a:t>‹#›</a:t>
            </a:fld>
            <a:endParaRPr lang="en-US" altLang="en-US" dirty="0"/>
          </a:p>
        </p:txBody>
      </p:sp>
    </p:spTree>
    <p:extLst>
      <p:ext uri="{BB962C8B-B14F-4D97-AF65-F5344CB8AC3E}">
        <p14:creationId xmlns:p14="http://schemas.microsoft.com/office/powerpoint/2010/main" val="360847254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MARAD_brief_template_cov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341313" y="5357813"/>
            <a:ext cx="2886075"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p>
        </p:txBody>
      </p:sp>
      <p:sp>
        <p:nvSpPr>
          <p:cNvPr id="6" name="Rectangle 4"/>
          <p:cNvSpPr>
            <a:spLocks noChangeArrowheads="1"/>
          </p:cNvSpPr>
          <p:nvPr/>
        </p:nvSpPr>
        <p:spPr bwMode="auto">
          <a:xfrm>
            <a:off x="238125" y="6005513"/>
            <a:ext cx="5638800"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0000"/>
              </a:lnSpc>
              <a:defRPr/>
            </a:pPr>
            <a:r>
              <a:rPr lang="en-US" altLang="en-US" sz="800" dirty="0">
                <a:solidFill>
                  <a:schemeClr val="bg2"/>
                </a:solidFill>
              </a:rPr>
              <a:t>1200 New Jersey Ave., SE  |  Washington  |  DC 20590 </a:t>
            </a:r>
            <a:br>
              <a:rPr lang="en-US" altLang="en-US" sz="800" dirty="0">
                <a:solidFill>
                  <a:schemeClr val="bg2"/>
                </a:solidFill>
              </a:rPr>
            </a:br>
            <a:r>
              <a:rPr lang="en-US" altLang="en-US" sz="800" dirty="0">
                <a:solidFill>
                  <a:schemeClr val="bg2"/>
                </a:solidFill>
              </a:rPr>
              <a:t>w</a:t>
            </a:r>
            <a:r>
              <a:rPr lang="en-US" altLang="en-US" sz="800" b="1" dirty="0">
                <a:solidFill>
                  <a:schemeClr val="bg2"/>
                </a:solidFill>
              </a:rPr>
              <a:t> w w . d o t . g o v</a:t>
            </a:r>
          </a:p>
        </p:txBody>
      </p:sp>
      <p:sp>
        <p:nvSpPr>
          <p:cNvPr id="5122" name="Rectangle 2"/>
          <p:cNvSpPr>
            <a:spLocks noGrp="1" noChangeArrowheads="1"/>
          </p:cNvSpPr>
          <p:nvPr>
            <p:ph type="subTitle" sz="quarter" idx="1"/>
          </p:nvPr>
        </p:nvSpPr>
        <p:spPr>
          <a:xfrm>
            <a:off x="246063" y="5092700"/>
            <a:ext cx="7254875" cy="1006475"/>
          </a:xfrm>
        </p:spPr>
        <p:txBody>
          <a:bodyPr lIns="82058" tIns="41029" rIns="82058" bIns="41029"/>
          <a:lstStyle>
            <a:lvl1pPr marL="0" indent="0" defTabSz="914400">
              <a:spcBef>
                <a:spcPct val="0"/>
              </a:spcBef>
              <a:buFont typeface="Wingdings" pitchFamily="2" charset="2"/>
              <a:buNone/>
              <a:defRPr sz="1600" b="0">
                <a:solidFill>
                  <a:srgbClr val="DDDDDD"/>
                </a:solidFill>
              </a:defRPr>
            </a:lvl1pPr>
          </a:lstStyle>
          <a:p>
            <a:pPr lvl="0"/>
            <a:r>
              <a:rPr lang="en-US" noProof="0"/>
              <a:t>Click to edit Master subtitle style</a:t>
            </a:r>
          </a:p>
        </p:txBody>
      </p:sp>
      <p:sp>
        <p:nvSpPr>
          <p:cNvPr id="5125" name="Rectangle 5"/>
          <p:cNvSpPr>
            <a:spLocks noGrp="1" noChangeArrowheads="1"/>
          </p:cNvSpPr>
          <p:nvPr>
            <p:ph type="ctrTitle" sz="quarter"/>
          </p:nvPr>
        </p:nvSpPr>
        <p:spPr>
          <a:xfrm>
            <a:off x="217488" y="3425825"/>
            <a:ext cx="7251700" cy="1358900"/>
          </a:xfrm>
        </p:spPr>
        <p:txBody>
          <a:bodyPr lIns="82058" tIns="41029" rIns="82058" bIns="41029" anchor="b"/>
          <a:lstStyle>
            <a:lvl1pPr defTabSz="820738">
              <a:lnSpc>
                <a:spcPct val="90000"/>
              </a:lnSpc>
              <a:spcAft>
                <a:spcPct val="8000"/>
              </a:spcAft>
              <a:buClr>
                <a:srgbClr val="B2B2B2"/>
              </a:buClr>
              <a:buSzPct val="110000"/>
              <a:defRPr sz="2800"/>
            </a:lvl1pPr>
          </a:lstStyle>
          <a:p>
            <a:pPr lvl="0"/>
            <a:r>
              <a:rPr lang="en-US" noProof="0"/>
              <a:t>CLICK TO EDIT MASTER TITLE STYLE</a:t>
            </a:r>
          </a:p>
        </p:txBody>
      </p:sp>
    </p:spTree>
    <p:extLst>
      <p:ext uri="{BB962C8B-B14F-4D97-AF65-F5344CB8AC3E}">
        <p14:creationId xmlns:p14="http://schemas.microsoft.com/office/powerpoint/2010/main" val="375310915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57534318-080C-4ED4-B51B-A1C39DBCB708}" type="slidenum">
              <a:rPr lang="en-US" altLang="en-US"/>
              <a:pPr>
                <a:defRPr/>
              </a:pPr>
              <a:t>‹#›</a:t>
            </a:fld>
            <a:endParaRPr lang="en-US" altLang="en-US" dirty="0"/>
          </a:p>
        </p:txBody>
      </p:sp>
    </p:spTree>
    <p:extLst>
      <p:ext uri="{BB962C8B-B14F-4D97-AF65-F5344CB8AC3E}">
        <p14:creationId xmlns:p14="http://schemas.microsoft.com/office/powerpoint/2010/main" val="427506871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C7387AD8-0A47-40BD-AF65-FA20A4500A50}" type="slidenum">
              <a:rPr lang="en-US" altLang="en-US"/>
              <a:pPr>
                <a:defRPr/>
              </a:pPr>
              <a:t>‹#›</a:t>
            </a:fld>
            <a:endParaRPr lang="en-US" altLang="en-US" dirty="0"/>
          </a:p>
        </p:txBody>
      </p:sp>
    </p:spTree>
    <p:extLst>
      <p:ext uri="{BB962C8B-B14F-4D97-AF65-F5344CB8AC3E}">
        <p14:creationId xmlns:p14="http://schemas.microsoft.com/office/powerpoint/2010/main" val="34256461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063625"/>
            <a:ext cx="4129088"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2488" y="1063625"/>
            <a:ext cx="4129087"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664F52B1-E170-4E90-A7F7-53B9A42359AA}" type="slidenum">
              <a:rPr lang="en-US" altLang="en-US"/>
              <a:pPr>
                <a:defRPr/>
              </a:pPr>
              <a:t>‹#›</a:t>
            </a:fld>
            <a:endParaRPr lang="en-US" altLang="en-US" dirty="0"/>
          </a:p>
        </p:txBody>
      </p:sp>
    </p:spTree>
    <p:extLst>
      <p:ext uri="{BB962C8B-B14F-4D97-AF65-F5344CB8AC3E}">
        <p14:creationId xmlns:p14="http://schemas.microsoft.com/office/powerpoint/2010/main" val="107623758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09D9FE3E-C9CB-4757-8A39-EF1A09CDB85C}" type="slidenum">
              <a:rPr lang="en-US" altLang="en-US"/>
              <a:pPr>
                <a:defRPr/>
              </a:pPr>
              <a:t>‹#›</a:t>
            </a:fld>
            <a:endParaRPr lang="en-US" altLang="en-US" dirty="0"/>
          </a:p>
        </p:txBody>
      </p:sp>
    </p:spTree>
    <p:extLst>
      <p:ext uri="{BB962C8B-B14F-4D97-AF65-F5344CB8AC3E}">
        <p14:creationId xmlns:p14="http://schemas.microsoft.com/office/powerpoint/2010/main" val="193374617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1EC6B4B0-2846-4D24-8A21-AB34F6348702}" type="slidenum">
              <a:rPr lang="en-US" altLang="en-US"/>
              <a:pPr>
                <a:defRPr/>
              </a:pPr>
              <a:t>‹#›</a:t>
            </a:fld>
            <a:endParaRPr lang="en-US" altLang="en-US" dirty="0"/>
          </a:p>
        </p:txBody>
      </p:sp>
    </p:spTree>
    <p:extLst>
      <p:ext uri="{BB962C8B-B14F-4D97-AF65-F5344CB8AC3E}">
        <p14:creationId xmlns:p14="http://schemas.microsoft.com/office/powerpoint/2010/main" val="168177465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49443A32-F7D4-4B80-8C8A-BE58CEE138A3}" type="slidenum">
              <a:rPr lang="en-US" altLang="en-US"/>
              <a:pPr>
                <a:defRPr/>
              </a:pPr>
              <a:t>‹#›</a:t>
            </a:fld>
            <a:endParaRPr lang="en-US" altLang="en-US" dirty="0"/>
          </a:p>
        </p:txBody>
      </p:sp>
    </p:spTree>
    <p:extLst>
      <p:ext uri="{BB962C8B-B14F-4D97-AF65-F5344CB8AC3E}">
        <p14:creationId xmlns:p14="http://schemas.microsoft.com/office/powerpoint/2010/main" val="315661260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B4522DC-B277-4A0C-93C0-E4270D533BFB}" type="slidenum">
              <a:rPr lang="en-US" altLang="en-US"/>
              <a:pPr>
                <a:defRPr/>
              </a:pPr>
              <a:t>‹#›</a:t>
            </a:fld>
            <a:endParaRPr lang="en-US" altLang="en-US" dirty="0"/>
          </a:p>
        </p:txBody>
      </p:sp>
    </p:spTree>
    <p:extLst>
      <p:ext uri="{BB962C8B-B14F-4D97-AF65-F5344CB8AC3E}">
        <p14:creationId xmlns:p14="http://schemas.microsoft.com/office/powerpoint/2010/main" val="398003544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03AA3CC1-EA34-442C-AED6-C86667524B48}" type="slidenum">
              <a:rPr lang="en-US" altLang="en-US"/>
              <a:pPr>
                <a:defRPr/>
              </a:pPr>
              <a:t>‹#›</a:t>
            </a:fld>
            <a:endParaRPr lang="en-US" altLang="en-US" dirty="0"/>
          </a:p>
        </p:txBody>
      </p:sp>
    </p:spTree>
    <p:extLst>
      <p:ext uri="{BB962C8B-B14F-4D97-AF65-F5344CB8AC3E}">
        <p14:creationId xmlns:p14="http://schemas.microsoft.com/office/powerpoint/2010/main" val="140754535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53775307-2229-4F48-B131-B29790D4FA4D}" type="slidenum">
              <a:rPr lang="en-US" altLang="en-US"/>
              <a:pPr>
                <a:defRPr/>
              </a:pPr>
              <a:t>‹#›</a:t>
            </a:fld>
            <a:endParaRPr lang="en-US" altLang="en-US" dirty="0"/>
          </a:p>
        </p:txBody>
      </p:sp>
    </p:spTree>
    <p:extLst>
      <p:ext uri="{BB962C8B-B14F-4D97-AF65-F5344CB8AC3E}">
        <p14:creationId xmlns:p14="http://schemas.microsoft.com/office/powerpoint/2010/main" val="249611658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2EFAC800-7BF0-45B5-8B06-240A929D4B8B}" type="slidenum">
              <a:rPr lang="en-US" altLang="en-US"/>
              <a:pPr>
                <a:defRPr/>
              </a:pPr>
              <a:t>‹#›</a:t>
            </a:fld>
            <a:endParaRPr lang="en-US" altLang="en-US" dirty="0"/>
          </a:p>
        </p:txBody>
      </p:sp>
    </p:spTree>
    <p:extLst>
      <p:ext uri="{BB962C8B-B14F-4D97-AF65-F5344CB8AC3E}">
        <p14:creationId xmlns:p14="http://schemas.microsoft.com/office/powerpoint/2010/main" val="181809973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0"/>
            <a:ext cx="2101850" cy="6432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0"/>
            <a:ext cx="6156325" cy="6432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C14EE8A6-DCDA-4D8A-8C51-F20F4923CC93}" type="slidenum">
              <a:rPr lang="en-US" altLang="en-US"/>
              <a:pPr>
                <a:defRPr/>
              </a:pPr>
              <a:t>‹#›</a:t>
            </a:fld>
            <a:endParaRPr lang="en-US" altLang="en-US" dirty="0"/>
          </a:p>
        </p:txBody>
      </p:sp>
    </p:spTree>
    <p:extLst>
      <p:ext uri="{BB962C8B-B14F-4D97-AF65-F5344CB8AC3E}">
        <p14:creationId xmlns:p14="http://schemas.microsoft.com/office/powerpoint/2010/main" val="41514137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DA0FB41A-B713-4E4E-85B2-7B49E69C178D}" type="slidenum">
              <a:rPr lang="en-US" altLang="en-US"/>
              <a:pPr>
                <a:defRPr/>
              </a:pPr>
              <a:t>‹#›</a:t>
            </a:fld>
            <a:endParaRPr lang="en-US" altLang="en-US" dirty="0"/>
          </a:p>
        </p:txBody>
      </p:sp>
    </p:spTree>
    <p:extLst>
      <p:ext uri="{BB962C8B-B14F-4D97-AF65-F5344CB8AC3E}">
        <p14:creationId xmlns:p14="http://schemas.microsoft.com/office/powerpoint/2010/main" val="342180803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063625"/>
            <a:ext cx="4129088"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2488" y="1063625"/>
            <a:ext cx="4129087"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C98FC97F-D882-452A-8E17-F49C07D35BEE}" type="slidenum">
              <a:rPr lang="en-US" altLang="en-US"/>
              <a:pPr>
                <a:defRPr/>
              </a:pPr>
              <a:t>‹#›</a:t>
            </a:fld>
            <a:endParaRPr lang="en-US" altLang="en-US" dirty="0"/>
          </a:p>
        </p:txBody>
      </p:sp>
    </p:spTree>
    <p:extLst>
      <p:ext uri="{BB962C8B-B14F-4D97-AF65-F5344CB8AC3E}">
        <p14:creationId xmlns:p14="http://schemas.microsoft.com/office/powerpoint/2010/main" val="71515774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8493D851-BB07-4A0A-8AD6-F4AE1D730492}" type="slidenum">
              <a:rPr lang="en-US" altLang="en-US"/>
              <a:pPr>
                <a:defRPr/>
              </a:pPr>
              <a:t>‹#›</a:t>
            </a:fld>
            <a:endParaRPr lang="en-US" altLang="en-US" dirty="0"/>
          </a:p>
        </p:txBody>
      </p:sp>
    </p:spTree>
    <p:extLst>
      <p:ext uri="{BB962C8B-B14F-4D97-AF65-F5344CB8AC3E}">
        <p14:creationId xmlns:p14="http://schemas.microsoft.com/office/powerpoint/2010/main" val="254669371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0E5E11A6-30D2-4973-BCD4-EC870DF1DDE6}" type="slidenum">
              <a:rPr lang="en-US" altLang="en-US"/>
              <a:pPr>
                <a:defRPr/>
              </a:pPr>
              <a:t>‹#›</a:t>
            </a:fld>
            <a:endParaRPr lang="en-US" altLang="en-US" dirty="0"/>
          </a:p>
        </p:txBody>
      </p:sp>
    </p:spTree>
    <p:extLst>
      <p:ext uri="{BB962C8B-B14F-4D97-AF65-F5344CB8AC3E}">
        <p14:creationId xmlns:p14="http://schemas.microsoft.com/office/powerpoint/2010/main" val="70292844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A0E44F2-742C-4E78-8D78-3C463DD176D9}" type="slidenum">
              <a:rPr lang="en-US" altLang="en-US"/>
              <a:pPr>
                <a:defRPr/>
              </a:pPr>
              <a:t>‹#›</a:t>
            </a:fld>
            <a:endParaRPr lang="en-US" altLang="en-US" dirty="0"/>
          </a:p>
        </p:txBody>
      </p:sp>
    </p:spTree>
    <p:extLst>
      <p:ext uri="{BB962C8B-B14F-4D97-AF65-F5344CB8AC3E}">
        <p14:creationId xmlns:p14="http://schemas.microsoft.com/office/powerpoint/2010/main" val="174861105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98BEF39-DF4F-4A24-B736-E98AD9593121}" type="slidenum">
              <a:rPr lang="en-US" altLang="en-US"/>
              <a:pPr>
                <a:defRPr/>
              </a:pPr>
              <a:t>‹#›</a:t>
            </a:fld>
            <a:endParaRPr lang="en-US" altLang="en-US" dirty="0"/>
          </a:p>
        </p:txBody>
      </p:sp>
    </p:spTree>
    <p:extLst>
      <p:ext uri="{BB962C8B-B14F-4D97-AF65-F5344CB8AC3E}">
        <p14:creationId xmlns:p14="http://schemas.microsoft.com/office/powerpoint/2010/main" val="307792995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5D1994A3-4D7C-4B93-8874-C873BF7B59D6}" type="slidenum">
              <a:rPr lang="en-US" altLang="en-US"/>
              <a:pPr>
                <a:defRPr/>
              </a:pPr>
              <a:t>‹#›</a:t>
            </a:fld>
            <a:endParaRPr lang="en-US" altLang="en-US" dirty="0"/>
          </a:p>
        </p:txBody>
      </p:sp>
    </p:spTree>
    <p:extLst>
      <p:ext uri="{BB962C8B-B14F-4D97-AF65-F5344CB8AC3E}">
        <p14:creationId xmlns:p14="http://schemas.microsoft.com/office/powerpoint/2010/main" val="246579072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MARAD_brief_template_pag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7AF5E2A6-FE96-4B5A-9FA2-6DA0080E2459}"/>
              </a:ext>
            </a:extLst>
          </p:cNvPr>
          <p:cNvSpPr>
            <a:spLocks noGrp="1" noChangeArrowheads="1"/>
          </p:cNvSpPr>
          <p:nvPr>
            <p:ph type="title"/>
          </p:nvPr>
        </p:nvSpPr>
        <p:spPr bwMode="auto">
          <a:xfrm>
            <a:off x="382588" y="0"/>
            <a:ext cx="82264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29" tIns="45714" rIns="91429" bIns="45714" numCol="1" anchor="ctr" anchorCtr="0" compatLnSpc="1">
            <a:prstTxWarp prst="textNoShape">
              <a:avLst/>
            </a:prstTxWarp>
          </a:bodyPr>
          <a:lstStyle/>
          <a:p>
            <a:pPr lvl="0"/>
            <a:r>
              <a:rPr lang="en-US"/>
              <a:t>CLICK TO EDIT MASTER TITLE STYLE</a:t>
            </a:r>
          </a:p>
        </p:txBody>
      </p:sp>
      <p:sp>
        <p:nvSpPr>
          <p:cNvPr id="4100" name="Rectangle 4">
            <a:extLst>
              <a:ext uri="{FF2B5EF4-FFF2-40B4-BE49-F238E27FC236}">
                <a16:creationId xmlns:a16="http://schemas.microsoft.com/office/drawing/2014/main" id="{41F7ACA3-2AAC-4AD6-A73B-E4DAC725B672}"/>
              </a:ext>
            </a:extLst>
          </p:cNvPr>
          <p:cNvSpPr>
            <a:spLocks noGrp="1" noChangeArrowheads="1"/>
          </p:cNvSpPr>
          <p:nvPr>
            <p:ph type="sldNum" sz="quarter" idx="4"/>
          </p:nvPr>
        </p:nvSpPr>
        <p:spPr bwMode="auto">
          <a:xfrm>
            <a:off x="8453438" y="6550025"/>
            <a:ext cx="57467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lgn="ctr" eaLnBrk="1" hangingPunct="1">
              <a:defRPr sz="900" b="1">
                <a:solidFill>
                  <a:srgbClr val="3D4250"/>
                </a:solidFill>
              </a:defRPr>
            </a:lvl1pPr>
          </a:lstStyle>
          <a:p>
            <a:pPr>
              <a:defRPr/>
            </a:pPr>
            <a:fld id="{8438BD39-7448-4546-8B56-4028EAF7CEFB}" type="slidenum">
              <a:rPr lang="en-US" altLang="en-US"/>
              <a:pPr>
                <a:defRPr/>
              </a:pPr>
              <a:t>‹#›</a:t>
            </a:fld>
            <a:endParaRPr lang="en-US" altLang="en-US" dirty="0"/>
          </a:p>
        </p:txBody>
      </p:sp>
      <p:sp>
        <p:nvSpPr>
          <p:cNvPr id="1029" name="Rectangle 5">
            <a:extLst>
              <a:ext uri="{FF2B5EF4-FFF2-40B4-BE49-F238E27FC236}">
                <a16:creationId xmlns:a16="http://schemas.microsoft.com/office/drawing/2014/main" id="{A32CA0CA-87C9-4532-BD90-B64F2C42015C}"/>
              </a:ext>
            </a:extLst>
          </p:cNvPr>
          <p:cNvSpPr>
            <a:spLocks noGrp="1" noChangeArrowheads="1"/>
          </p:cNvSpPr>
          <p:nvPr>
            <p:ph type="body" idx="1"/>
          </p:nvPr>
        </p:nvSpPr>
        <p:spPr bwMode="auto">
          <a:xfrm>
            <a:off x="381000" y="1063625"/>
            <a:ext cx="8410575" cy="536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07" tIns="45704" rIns="91407"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440"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ransition/>
  <p:hf hdr="0" ftr="0" dt="0"/>
  <p:txStyles>
    <p:titleStyle>
      <a:lvl1pPr algn="l" rtl="0" eaLnBrk="0" fontAlgn="base" hangingPunct="0">
        <a:spcBef>
          <a:spcPct val="0"/>
        </a:spcBef>
        <a:spcAft>
          <a:spcPct val="0"/>
        </a:spcAft>
        <a:tabLst>
          <a:tab pos="6632575" algn="l"/>
        </a:tabLst>
        <a:defRPr sz="20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tabLst>
          <a:tab pos="6632575" algn="l"/>
        </a:tabLst>
        <a:defRPr sz="20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tabLst>
          <a:tab pos="6632575" algn="l"/>
        </a:tabLst>
        <a:defRPr sz="20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tabLst>
          <a:tab pos="6632575" algn="l"/>
        </a:tabLst>
        <a:defRPr sz="20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tabLst>
          <a:tab pos="6632575" algn="l"/>
        </a:tabLst>
        <a:defRPr sz="2000" b="1">
          <a:solidFill>
            <a:schemeClr val="bg1"/>
          </a:solidFill>
          <a:latin typeface="Arial" charset="0"/>
          <a:ea typeface="ＭＳ Ｐゴシック" charset="0"/>
          <a:cs typeface="ＭＳ Ｐゴシック" charset="0"/>
        </a:defRPr>
      </a:lvl5pPr>
      <a:lvl6pPr marL="457200" algn="l" rtl="0" fontAlgn="base">
        <a:spcBef>
          <a:spcPct val="0"/>
        </a:spcBef>
        <a:spcAft>
          <a:spcPct val="0"/>
        </a:spcAft>
        <a:tabLst>
          <a:tab pos="6632575" algn="l"/>
        </a:tabLst>
        <a:defRPr sz="2000" b="1">
          <a:solidFill>
            <a:schemeClr val="bg1"/>
          </a:solidFill>
          <a:latin typeface="Arial" charset="0"/>
        </a:defRPr>
      </a:lvl6pPr>
      <a:lvl7pPr marL="914400" algn="l" rtl="0" fontAlgn="base">
        <a:spcBef>
          <a:spcPct val="0"/>
        </a:spcBef>
        <a:spcAft>
          <a:spcPct val="0"/>
        </a:spcAft>
        <a:tabLst>
          <a:tab pos="6632575" algn="l"/>
        </a:tabLst>
        <a:defRPr sz="2000" b="1">
          <a:solidFill>
            <a:schemeClr val="bg1"/>
          </a:solidFill>
          <a:latin typeface="Arial" charset="0"/>
        </a:defRPr>
      </a:lvl7pPr>
      <a:lvl8pPr marL="1371600" algn="l" rtl="0" fontAlgn="base">
        <a:spcBef>
          <a:spcPct val="0"/>
        </a:spcBef>
        <a:spcAft>
          <a:spcPct val="0"/>
        </a:spcAft>
        <a:tabLst>
          <a:tab pos="6632575" algn="l"/>
        </a:tabLst>
        <a:defRPr sz="2000" b="1">
          <a:solidFill>
            <a:schemeClr val="bg1"/>
          </a:solidFill>
          <a:latin typeface="Arial" charset="0"/>
        </a:defRPr>
      </a:lvl8pPr>
      <a:lvl9pPr marL="1828800" algn="l" rtl="0" fontAlgn="base">
        <a:spcBef>
          <a:spcPct val="0"/>
        </a:spcBef>
        <a:spcAft>
          <a:spcPct val="0"/>
        </a:spcAft>
        <a:tabLst>
          <a:tab pos="6632575" algn="l"/>
        </a:tabLst>
        <a:defRPr sz="2000" b="1">
          <a:solidFill>
            <a:schemeClr val="bg1"/>
          </a:solidFill>
          <a:latin typeface="Arial" charset="0"/>
        </a:defRPr>
      </a:lvl9pPr>
    </p:titleStyle>
    <p:bodyStyle>
      <a:lvl1pPr marL="228600" indent="-228600" algn="l" defTabSz="820738" rtl="0" eaLnBrk="0" fontAlgn="base" hangingPunct="0">
        <a:spcBef>
          <a:spcPct val="50000"/>
        </a:spcBef>
        <a:spcAft>
          <a:spcPct val="8000"/>
        </a:spcAft>
        <a:buClr>
          <a:srgbClr val="003366"/>
        </a:buClr>
        <a:buSzPct val="110000"/>
        <a:buFont typeface="Wingdings" panose="05000000000000000000" pitchFamily="2" charset="2"/>
        <a:buChar char="§"/>
        <a:defRPr b="1">
          <a:solidFill>
            <a:srgbClr val="23405F"/>
          </a:solidFill>
          <a:latin typeface="+mn-lt"/>
          <a:ea typeface="ＭＳ Ｐゴシック" charset="0"/>
          <a:cs typeface="ＭＳ Ｐゴシック" charset="0"/>
        </a:defRPr>
      </a:lvl1pPr>
      <a:lvl2pPr marL="666750" indent="-257175" algn="l" defTabSz="820738" rtl="0" eaLnBrk="0" fontAlgn="base" hangingPunct="0">
        <a:lnSpc>
          <a:spcPct val="90000"/>
        </a:lnSpc>
        <a:spcBef>
          <a:spcPct val="25000"/>
        </a:spcBef>
        <a:spcAft>
          <a:spcPct val="0"/>
        </a:spcAft>
        <a:buClr>
          <a:srgbClr val="B2B2B2"/>
        </a:buClr>
        <a:buChar char="–"/>
        <a:defRPr sz="1600">
          <a:solidFill>
            <a:srgbClr val="23405F"/>
          </a:solidFill>
          <a:latin typeface="+mn-lt"/>
          <a:ea typeface="ＭＳ Ｐゴシック" charset="0"/>
        </a:defRPr>
      </a:lvl2pPr>
      <a:lvl3pPr marL="1025525" indent="-204788" algn="l" defTabSz="820738" rtl="0" eaLnBrk="0" fontAlgn="base" hangingPunct="0">
        <a:spcBef>
          <a:spcPct val="20000"/>
        </a:spcBef>
        <a:spcAft>
          <a:spcPct val="0"/>
        </a:spcAft>
        <a:buClr>
          <a:srgbClr val="B2B2B2"/>
        </a:buClr>
        <a:buChar char="•"/>
        <a:defRPr sz="1200">
          <a:solidFill>
            <a:srgbClr val="23405F"/>
          </a:solidFill>
          <a:latin typeface="+mn-lt"/>
          <a:ea typeface="ＭＳ Ｐゴシック" charset="0"/>
        </a:defRPr>
      </a:lvl3pPr>
      <a:lvl4pPr marL="1436688" indent="-206375" algn="l" defTabSz="820738" rtl="0" eaLnBrk="0" fontAlgn="base" hangingPunct="0">
        <a:spcBef>
          <a:spcPct val="20000"/>
        </a:spcBef>
        <a:spcAft>
          <a:spcPct val="0"/>
        </a:spcAft>
        <a:buClr>
          <a:srgbClr val="B2B2B2"/>
        </a:buClr>
        <a:buChar char="–"/>
        <a:defRPr sz="1200">
          <a:solidFill>
            <a:srgbClr val="23405F"/>
          </a:solidFill>
          <a:latin typeface="+mn-lt"/>
          <a:ea typeface="ＭＳ Ｐゴシック" charset="0"/>
        </a:defRPr>
      </a:lvl4pPr>
      <a:lvl5pPr marL="1846263" indent="-204788" algn="l" defTabSz="820738" rtl="0" eaLnBrk="0" fontAlgn="base" hangingPunct="0">
        <a:spcBef>
          <a:spcPct val="20000"/>
        </a:spcBef>
        <a:spcAft>
          <a:spcPct val="0"/>
        </a:spcAft>
        <a:buClr>
          <a:srgbClr val="B2B2B2"/>
        </a:buClr>
        <a:buChar char="»"/>
        <a:defRPr sz="1200">
          <a:solidFill>
            <a:srgbClr val="23405F"/>
          </a:solidFill>
          <a:latin typeface="+mn-lt"/>
          <a:ea typeface="ＭＳ Ｐゴシック" charset="0"/>
        </a:defRPr>
      </a:lvl5pPr>
      <a:lvl6pPr marL="2303463" indent="-204788" algn="l" defTabSz="820738" rtl="0" fontAlgn="base">
        <a:spcBef>
          <a:spcPct val="20000"/>
        </a:spcBef>
        <a:spcAft>
          <a:spcPct val="0"/>
        </a:spcAft>
        <a:buClr>
          <a:srgbClr val="B2B2B2"/>
        </a:buClr>
        <a:buChar char="»"/>
        <a:defRPr sz="1200">
          <a:solidFill>
            <a:srgbClr val="23405F"/>
          </a:solidFill>
          <a:latin typeface="+mn-lt"/>
        </a:defRPr>
      </a:lvl6pPr>
      <a:lvl7pPr marL="2760663" indent="-204788" algn="l" defTabSz="820738" rtl="0" fontAlgn="base">
        <a:spcBef>
          <a:spcPct val="20000"/>
        </a:spcBef>
        <a:spcAft>
          <a:spcPct val="0"/>
        </a:spcAft>
        <a:buClr>
          <a:srgbClr val="B2B2B2"/>
        </a:buClr>
        <a:buChar char="»"/>
        <a:defRPr sz="1200">
          <a:solidFill>
            <a:srgbClr val="23405F"/>
          </a:solidFill>
          <a:latin typeface="+mn-lt"/>
        </a:defRPr>
      </a:lvl7pPr>
      <a:lvl8pPr marL="3217863" indent="-204788" algn="l" defTabSz="820738" rtl="0" fontAlgn="base">
        <a:spcBef>
          <a:spcPct val="20000"/>
        </a:spcBef>
        <a:spcAft>
          <a:spcPct val="0"/>
        </a:spcAft>
        <a:buClr>
          <a:srgbClr val="B2B2B2"/>
        </a:buClr>
        <a:buChar char="»"/>
        <a:defRPr sz="1200">
          <a:solidFill>
            <a:srgbClr val="23405F"/>
          </a:solidFill>
          <a:latin typeface="+mn-lt"/>
        </a:defRPr>
      </a:lvl8pPr>
      <a:lvl9pPr marL="3675063" indent="-204788" algn="l" defTabSz="820738" rtl="0" fontAlgn="base">
        <a:spcBef>
          <a:spcPct val="20000"/>
        </a:spcBef>
        <a:spcAft>
          <a:spcPct val="0"/>
        </a:spcAft>
        <a:buClr>
          <a:srgbClr val="B2B2B2"/>
        </a:buClr>
        <a:buChar char="»"/>
        <a:defRPr sz="1200">
          <a:solidFill>
            <a:srgbClr val="2340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MARAD_brief_template_pag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382588" y="0"/>
            <a:ext cx="82264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ctr" anchorCtr="0" compatLnSpc="1">
            <a:prstTxWarp prst="textNoShape">
              <a:avLst/>
            </a:prstTxWarp>
          </a:bodyPr>
          <a:lstStyle/>
          <a:p>
            <a:pPr lvl="0"/>
            <a:r>
              <a:rPr lang="en-US" altLang="en-US"/>
              <a:t>CLICK TO EDIT MASTER TITLE STYLE</a:t>
            </a:r>
          </a:p>
        </p:txBody>
      </p:sp>
      <p:sp>
        <p:nvSpPr>
          <p:cNvPr id="4100" name="Rectangle 4"/>
          <p:cNvSpPr>
            <a:spLocks noGrp="1" noChangeArrowheads="1"/>
          </p:cNvSpPr>
          <p:nvPr>
            <p:ph type="sldNum" sz="quarter" idx="4"/>
          </p:nvPr>
        </p:nvSpPr>
        <p:spPr bwMode="auto">
          <a:xfrm>
            <a:off x="8453438" y="6550025"/>
            <a:ext cx="57467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lgn="ctr" eaLnBrk="1" hangingPunct="1">
              <a:defRPr sz="900" b="1">
                <a:solidFill>
                  <a:srgbClr val="3D4250"/>
                </a:solidFill>
              </a:defRPr>
            </a:lvl1pPr>
          </a:lstStyle>
          <a:p>
            <a:pPr>
              <a:defRPr/>
            </a:pPr>
            <a:fld id="{72B3EF2A-0757-44F5-953B-434C053BCCF7}" type="slidenum">
              <a:rPr lang="en-US" altLang="en-US"/>
              <a:pPr>
                <a:defRPr/>
              </a:pPr>
              <a:t>‹#›</a:t>
            </a:fld>
            <a:endParaRPr lang="en-US" altLang="en-US" dirty="0"/>
          </a:p>
        </p:txBody>
      </p:sp>
      <p:sp>
        <p:nvSpPr>
          <p:cNvPr id="1029" name="Rectangle 5"/>
          <p:cNvSpPr>
            <a:spLocks noGrp="1" noChangeArrowheads="1"/>
          </p:cNvSpPr>
          <p:nvPr>
            <p:ph type="body" idx="1"/>
          </p:nvPr>
        </p:nvSpPr>
        <p:spPr bwMode="auto">
          <a:xfrm>
            <a:off x="381000" y="1063625"/>
            <a:ext cx="8410575" cy="536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143889402"/>
      </p:ext>
    </p:extLst>
  </p:cSld>
  <p:clrMap bg1="lt1" tx1="dk1" bg2="lt2" tx2="dk2" accent1="accent1" accent2="accent2" accent3="accent3" accent4="accent4" accent5="accent5" accent6="accent6" hlink="hlink" folHlink="folHlink"/>
  <p:sldLayoutIdLst>
    <p:sldLayoutId id="2147484442" r:id="rId1"/>
    <p:sldLayoutId id="2147484443" r:id="rId2"/>
    <p:sldLayoutId id="2147484444" r:id="rId3"/>
    <p:sldLayoutId id="2147484445" r:id="rId4"/>
    <p:sldLayoutId id="2147484446" r:id="rId5"/>
    <p:sldLayoutId id="2147484447" r:id="rId6"/>
    <p:sldLayoutId id="2147484448" r:id="rId7"/>
    <p:sldLayoutId id="2147484449" r:id="rId8"/>
    <p:sldLayoutId id="2147484450" r:id="rId9"/>
    <p:sldLayoutId id="2147484451" r:id="rId10"/>
    <p:sldLayoutId id="2147484452" r:id="rId11"/>
  </p:sldLayoutIdLst>
  <p:transition/>
  <p:hf hdr="0" ftr="0" dt="0"/>
  <p:txStyles>
    <p:titleStyle>
      <a:lvl1pPr algn="l" rtl="0" eaLnBrk="0" fontAlgn="base" hangingPunct="0">
        <a:spcBef>
          <a:spcPct val="0"/>
        </a:spcBef>
        <a:spcAft>
          <a:spcPct val="0"/>
        </a:spcAft>
        <a:tabLst>
          <a:tab pos="6632575" algn="l"/>
        </a:tabLst>
        <a:defRPr sz="2000" b="1">
          <a:solidFill>
            <a:schemeClr val="bg1"/>
          </a:solidFill>
          <a:latin typeface="+mj-lt"/>
          <a:ea typeface="+mj-ea"/>
          <a:cs typeface="+mj-cs"/>
        </a:defRPr>
      </a:lvl1pPr>
      <a:lvl2pPr algn="l" rtl="0" eaLnBrk="0" fontAlgn="base" hangingPunct="0">
        <a:spcBef>
          <a:spcPct val="0"/>
        </a:spcBef>
        <a:spcAft>
          <a:spcPct val="0"/>
        </a:spcAft>
        <a:tabLst>
          <a:tab pos="6632575" algn="l"/>
        </a:tabLst>
        <a:defRPr sz="2000" b="1">
          <a:solidFill>
            <a:schemeClr val="bg1"/>
          </a:solidFill>
          <a:latin typeface="Arial" charset="0"/>
        </a:defRPr>
      </a:lvl2pPr>
      <a:lvl3pPr algn="l" rtl="0" eaLnBrk="0" fontAlgn="base" hangingPunct="0">
        <a:spcBef>
          <a:spcPct val="0"/>
        </a:spcBef>
        <a:spcAft>
          <a:spcPct val="0"/>
        </a:spcAft>
        <a:tabLst>
          <a:tab pos="6632575" algn="l"/>
        </a:tabLst>
        <a:defRPr sz="2000" b="1">
          <a:solidFill>
            <a:schemeClr val="bg1"/>
          </a:solidFill>
          <a:latin typeface="Arial" charset="0"/>
        </a:defRPr>
      </a:lvl3pPr>
      <a:lvl4pPr algn="l" rtl="0" eaLnBrk="0" fontAlgn="base" hangingPunct="0">
        <a:spcBef>
          <a:spcPct val="0"/>
        </a:spcBef>
        <a:spcAft>
          <a:spcPct val="0"/>
        </a:spcAft>
        <a:tabLst>
          <a:tab pos="6632575" algn="l"/>
        </a:tabLst>
        <a:defRPr sz="2000" b="1">
          <a:solidFill>
            <a:schemeClr val="bg1"/>
          </a:solidFill>
          <a:latin typeface="Arial" charset="0"/>
        </a:defRPr>
      </a:lvl4pPr>
      <a:lvl5pPr algn="l" rtl="0" eaLnBrk="0" fontAlgn="base" hangingPunct="0">
        <a:spcBef>
          <a:spcPct val="0"/>
        </a:spcBef>
        <a:spcAft>
          <a:spcPct val="0"/>
        </a:spcAft>
        <a:tabLst>
          <a:tab pos="6632575" algn="l"/>
        </a:tabLst>
        <a:defRPr sz="2000" b="1">
          <a:solidFill>
            <a:schemeClr val="bg1"/>
          </a:solidFill>
          <a:latin typeface="Arial" charset="0"/>
        </a:defRPr>
      </a:lvl5pPr>
      <a:lvl6pPr marL="457200" algn="l" rtl="0" fontAlgn="base">
        <a:spcBef>
          <a:spcPct val="0"/>
        </a:spcBef>
        <a:spcAft>
          <a:spcPct val="0"/>
        </a:spcAft>
        <a:tabLst>
          <a:tab pos="6632575" algn="l"/>
        </a:tabLst>
        <a:defRPr sz="2000" b="1">
          <a:solidFill>
            <a:schemeClr val="bg1"/>
          </a:solidFill>
          <a:latin typeface="Arial" charset="0"/>
        </a:defRPr>
      </a:lvl6pPr>
      <a:lvl7pPr marL="914400" algn="l" rtl="0" fontAlgn="base">
        <a:spcBef>
          <a:spcPct val="0"/>
        </a:spcBef>
        <a:spcAft>
          <a:spcPct val="0"/>
        </a:spcAft>
        <a:tabLst>
          <a:tab pos="6632575" algn="l"/>
        </a:tabLst>
        <a:defRPr sz="2000" b="1">
          <a:solidFill>
            <a:schemeClr val="bg1"/>
          </a:solidFill>
          <a:latin typeface="Arial" charset="0"/>
        </a:defRPr>
      </a:lvl7pPr>
      <a:lvl8pPr marL="1371600" algn="l" rtl="0" fontAlgn="base">
        <a:spcBef>
          <a:spcPct val="0"/>
        </a:spcBef>
        <a:spcAft>
          <a:spcPct val="0"/>
        </a:spcAft>
        <a:tabLst>
          <a:tab pos="6632575" algn="l"/>
        </a:tabLst>
        <a:defRPr sz="2000" b="1">
          <a:solidFill>
            <a:schemeClr val="bg1"/>
          </a:solidFill>
          <a:latin typeface="Arial" charset="0"/>
        </a:defRPr>
      </a:lvl8pPr>
      <a:lvl9pPr marL="1828800" algn="l" rtl="0" fontAlgn="base">
        <a:spcBef>
          <a:spcPct val="0"/>
        </a:spcBef>
        <a:spcAft>
          <a:spcPct val="0"/>
        </a:spcAft>
        <a:tabLst>
          <a:tab pos="6632575" algn="l"/>
        </a:tabLst>
        <a:defRPr sz="2000" b="1">
          <a:solidFill>
            <a:schemeClr val="bg1"/>
          </a:solidFill>
          <a:latin typeface="Arial" charset="0"/>
        </a:defRPr>
      </a:lvl9pPr>
    </p:titleStyle>
    <p:bodyStyle>
      <a:lvl1pPr marL="228600" indent="-228600" algn="l" defTabSz="820738" rtl="0" eaLnBrk="0" fontAlgn="base" hangingPunct="0">
        <a:spcBef>
          <a:spcPct val="50000"/>
        </a:spcBef>
        <a:spcAft>
          <a:spcPct val="8000"/>
        </a:spcAft>
        <a:buClr>
          <a:srgbClr val="003366"/>
        </a:buClr>
        <a:buSzPct val="110000"/>
        <a:buFont typeface="Wingdings" panose="05000000000000000000" pitchFamily="2" charset="2"/>
        <a:buChar char="§"/>
        <a:defRPr b="1">
          <a:solidFill>
            <a:srgbClr val="23405F"/>
          </a:solidFill>
          <a:latin typeface="+mn-lt"/>
          <a:ea typeface="+mn-ea"/>
          <a:cs typeface="+mn-cs"/>
        </a:defRPr>
      </a:lvl1pPr>
      <a:lvl2pPr marL="666750" indent="-257175" algn="l" defTabSz="820738" rtl="0" eaLnBrk="0" fontAlgn="base" hangingPunct="0">
        <a:lnSpc>
          <a:spcPct val="90000"/>
        </a:lnSpc>
        <a:spcBef>
          <a:spcPct val="25000"/>
        </a:spcBef>
        <a:spcAft>
          <a:spcPct val="0"/>
        </a:spcAft>
        <a:buClr>
          <a:srgbClr val="B2B2B2"/>
        </a:buClr>
        <a:buChar char="–"/>
        <a:defRPr sz="1600">
          <a:solidFill>
            <a:srgbClr val="23405F"/>
          </a:solidFill>
          <a:latin typeface="+mn-lt"/>
        </a:defRPr>
      </a:lvl2pPr>
      <a:lvl3pPr marL="1025525" indent="-204788" algn="l" defTabSz="820738" rtl="0" eaLnBrk="0" fontAlgn="base" hangingPunct="0">
        <a:spcBef>
          <a:spcPct val="20000"/>
        </a:spcBef>
        <a:spcAft>
          <a:spcPct val="0"/>
        </a:spcAft>
        <a:buClr>
          <a:srgbClr val="B2B2B2"/>
        </a:buClr>
        <a:buChar char="•"/>
        <a:defRPr sz="1200">
          <a:solidFill>
            <a:srgbClr val="23405F"/>
          </a:solidFill>
          <a:latin typeface="+mn-lt"/>
        </a:defRPr>
      </a:lvl3pPr>
      <a:lvl4pPr marL="1436688" indent="-206375" algn="l" defTabSz="820738" rtl="0" eaLnBrk="0" fontAlgn="base" hangingPunct="0">
        <a:spcBef>
          <a:spcPct val="20000"/>
        </a:spcBef>
        <a:spcAft>
          <a:spcPct val="0"/>
        </a:spcAft>
        <a:buClr>
          <a:srgbClr val="B2B2B2"/>
        </a:buClr>
        <a:buChar char="–"/>
        <a:defRPr sz="1200">
          <a:solidFill>
            <a:srgbClr val="23405F"/>
          </a:solidFill>
          <a:latin typeface="+mn-lt"/>
        </a:defRPr>
      </a:lvl4pPr>
      <a:lvl5pPr marL="1846263" indent="-204788" algn="l" defTabSz="820738" rtl="0" eaLnBrk="0" fontAlgn="base" hangingPunct="0">
        <a:spcBef>
          <a:spcPct val="20000"/>
        </a:spcBef>
        <a:spcAft>
          <a:spcPct val="0"/>
        </a:spcAft>
        <a:buClr>
          <a:srgbClr val="B2B2B2"/>
        </a:buClr>
        <a:buChar char="»"/>
        <a:defRPr sz="1200">
          <a:solidFill>
            <a:srgbClr val="23405F"/>
          </a:solidFill>
          <a:latin typeface="+mn-lt"/>
        </a:defRPr>
      </a:lvl5pPr>
      <a:lvl6pPr marL="2303463" indent="-204788" algn="l" defTabSz="820738" rtl="0" fontAlgn="base">
        <a:spcBef>
          <a:spcPct val="20000"/>
        </a:spcBef>
        <a:spcAft>
          <a:spcPct val="0"/>
        </a:spcAft>
        <a:buClr>
          <a:srgbClr val="B2B2B2"/>
        </a:buClr>
        <a:buChar char="»"/>
        <a:defRPr sz="1200">
          <a:solidFill>
            <a:srgbClr val="23405F"/>
          </a:solidFill>
          <a:latin typeface="+mn-lt"/>
        </a:defRPr>
      </a:lvl6pPr>
      <a:lvl7pPr marL="2760663" indent="-204788" algn="l" defTabSz="820738" rtl="0" fontAlgn="base">
        <a:spcBef>
          <a:spcPct val="20000"/>
        </a:spcBef>
        <a:spcAft>
          <a:spcPct val="0"/>
        </a:spcAft>
        <a:buClr>
          <a:srgbClr val="B2B2B2"/>
        </a:buClr>
        <a:buChar char="»"/>
        <a:defRPr sz="1200">
          <a:solidFill>
            <a:srgbClr val="23405F"/>
          </a:solidFill>
          <a:latin typeface="+mn-lt"/>
        </a:defRPr>
      </a:lvl7pPr>
      <a:lvl8pPr marL="3217863" indent="-204788" algn="l" defTabSz="820738" rtl="0" fontAlgn="base">
        <a:spcBef>
          <a:spcPct val="20000"/>
        </a:spcBef>
        <a:spcAft>
          <a:spcPct val="0"/>
        </a:spcAft>
        <a:buClr>
          <a:srgbClr val="B2B2B2"/>
        </a:buClr>
        <a:buChar char="»"/>
        <a:defRPr sz="1200">
          <a:solidFill>
            <a:srgbClr val="23405F"/>
          </a:solidFill>
          <a:latin typeface="+mn-lt"/>
        </a:defRPr>
      </a:lvl8pPr>
      <a:lvl9pPr marL="3675063" indent="-204788" algn="l" defTabSz="820738" rtl="0" fontAlgn="base">
        <a:spcBef>
          <a:spcPct val="20000"/>
        </a:spcBef>
        <a:spcAft>
          <a:spcPct val="0"/>
        </a:spcAft>
        <a:buClr>
          <a:srgbClr val="B2B2B2"/>
        </a:buClr>
        <a:buChar char="»"/>
        <a:defRPr sz="1200">
          <a:solidFill>
            <a:srgbClr val="2340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chart" Target="../charts/char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8D46165-8DFE-4846-91A1-B9371826BAA3}"/>
              </a:ext>
            </a:extLst>
          </p:cNvPr>
          <p:cNvSpPr>
            <a:spLocks noGrp="1" noChangeArrowheads="1"/>
          </p:cNvSpPr>
          <p:nvPr>
            <p:ph type="ctrTitle"/>
          </p:nvPr>
        </p:nvSpPr>
        <p:spPr>
          <a:xfrm>
            <a:off x="246062" y="4091891"/>
            <a:ext cx="7254875" cy="1842184"/>
          </a:xfrm>
        </p:spPr>
        <p:txBody>
          <a:bodyPr/>
          <a:lstStyle/>
          <a:p>
            <a:pPr eaLnBrk="1" hangingPunct="1">
              <a:defRPr/>
            </a:pPr>
            <a:r>
              <a:rPr lang="en-US" sz="2400" dirty="0">
                <a:solidFill>
                  <a:schemeClr val="accent3"/>
                </a:solidFill>
                <a:cs typeface="+mj-cs"/>
              </a:rPr>
              <a:t/>
            </a:r>
            <a:br>
              <a:rPr lang="en-US" sz="2400" dirty="0">
                <a:solidFill>
                  <a:schemeClr val="accent3"/>
                </a:solidFill>
                <a:cs typeface="+mj-cs"/>
              </a:rPr>
            </a:br>
            <a:r>
              <a:rPr lang="en-US" sz="2400" dirty="0">
                <a:solidFill>
                  <a:schemeClr val="accent3"/>
                </a:solidFill>
                <a:cs typeface="+mj-cs"/>
              </a:rPr>
              <a:t>MARITIME ADMINISTRATION</a:t>
            </a:r>
            <a:br>
              <a:rPr lang="en-US" sz="2400" dirty="0">
                <a:solidFill>
                  <a:schemeClr val="accent3"/>
                </a:solidFill>
                <a:cs typeface="+mj-cs"/>
              </a:rPr>
            </a:br>
            <a:r>
              <a:rPr lang="en-US" sz="2400" dirty="0">
                <a:solidFill>
                  <a:schemeClr val="accent3"/>
                </a:solidFill>
                <a:cs typeface="+mj-cs"/>
              </a:rPr>
              <a:t/>
            </a:r>
            <a:br>
              <a:rPr lang="en-US" sz="2400" dirty="0">
                <a:solidFill>
                  <a:schemeClr val="accent3"/>
                </a:solidFill>
                <a:cs typeface="+mj-cs"/>
              </a:rPr>
            </a:br>
            <a:r>
              <a:rPr lang="en-US" sz="2400" dirty="0">
                <a:solidFill>
                  <a:schemeClr val="accent3"/>
                </a:solidFill>
                <a:cs typeface="+mj-cs"/>
              </a:rPr>
              <a:t>Strategic Sealift Briefing</a:t>
            </a:r>
            <a:br>
              <a:rPr lang="en-US" sz="2400" dirty="0">
                <a:solidFill>
                  <a:schemeClr val="accent3"/>
                </a:solidFill>
                <a:cs typeface="+mj-cs"/>
              </a:rPr>
            </a:br>
            <a:r>
              <a:rPr lang="en-US" altLang="en-US" sz="2400" dirty="0"/>
              <a:t>Marine Transportation System National Advisory Committee, June 18-19, 2019</a:t>
            </a:r>
            <a:r>
              <a:rPr lang="en-US" sz="2400" dirty="0">
                <a:solidFill>
                  <a:schemeClr val="accent3"/>
                </a:solidFill>
                <a:cs typeface="+mj-cs"/>
              </a:rPr>
              <a:t/>
            </a:r>
            <a:br>
              <a:rPr lang="en-US" sz="2400" dirty="0">
                <a:solidFill>
                  <a:schemeClr val="accent3"/>
                </a:solidFill>
                <a:cs typeface="+mj-cs"/>
              </a:rPr>
            </a:br>
            <a:r>
              <a:rPr lang="en-US" altLang="en-US" sz="2400" dirty="0">
                <a:solidFill>
                  <a:schemeClr val="accent3"/>
                </a:solidFill>
              </a:rPr>
              <a:t/>
            </a:r>
            <a:br>
              <a:rPr lang="en-US" altLang="en-US" sz="2400" dirty="0">
                <a:solidFill>
                  <a:schemeClr val="accent3"/>
                </a:solidFill>
              </a:rPr>
            </a:br>
            <a:endParaRPr lang="en-US" sz="2400" dirty="0">
              <a:solidFill>
                <a:schemeClr val="accent3"/>
              </a:solidFill>
              <a:cs typeface="+mj-cs"/>
            </a:endParaRPr>
          </a:p>
        </p:txBody>
      </p:sp>
      <p:sp>
        <p:nvSpPr>
          <p:cNvPr id="3075" name="Rectangle 3">
            <a:extLst>
              <a:ext uri="{FF2B5EF4-FFF2-40B4-BE49-F238E27FC236}">
                <a16:creationId xmlns:a16="http://schemas.microsoft.com/office/drawing/2014/main" id="{DFD7E473-F3D6-495B-8DBA-00E7B50294B3}"/>
              </a:ext>
            </a:extLst>
          </p:cNvPr>
          <p:cNvSpPr>
            <a:spLocks noGrp="1" noChangeArrowheads="1"/>
          </p:cNvSpPr>
          <p:nvPr>
            <p:ph type="subTitle" idx="1"/>
          </p:nvPr>
        </p:nvSpPr>
        <p:spPr>
          <a:xfrm>
            <a:off x="246063" y="5430838"/>
            <a:ext cx="7254875" cy="1006475"/>
          </a:xfrm>
        </p:spPr>
        <p:txBody>
          <a:bodyPr/>
          <a:lstStyle/>
          <a:p>
            <a:pPr>
              <a:defRPr/>
            </a:pPr>
            <a:endParaRPr lang="en-US" dirty="0"/>
          </a:p>
          <a:p>
            <a:pPr eaLnBrk="1" hangingPunct="1">
              <a:buFont typeface="Wingdings" charset="0"/>
              <a:buNone/>
              <a:defRPr/>
            </a:pPr>
            <a:endParaRPr lang="en-US" dirty="0">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3" name="Rectangle 5"/>
          <p:cNvSpPr>
            <a:spLocks noChangeArrowheads="1"/>
          </p:cNvSpPr>
          <p:nvPr/>
        </p:nvSpPr>
        <p:spPr bwMode="auto">
          <a:xfrm>
            <a:off x="0" y="0"/>
            <a:ext cx="9144000" cy="758825"/>
          </a:xfrm>
          <a:prstGeom prst="rect">
            <a:avLst/>
          </a:prstGeom>
          <a:noFill/>
          <a:ln w="9525">
            <a:noFill/>
            <a:miter lim="800000"/>
            <a:headEnd/>
            <a:tailEnd/>
          </a:ln>
          <a:effectLst/>
        </p:spPr>
        <p:txBody>
          <a:bodyPr wrap="none" anchor="ctr"/>
          <a:lstStyle/>
          <a:p>
            <a:pPr algn="ctr">
              <a:defRPr/>
            </a:pPr>
            <a:r>
              <a:rPr lang="en-US" sz="2800" b="1" dirty="0">
                <a:solidFill>
                  <a:schemeClr val="bg1"/>
                </a:solidFill>
                <a:latin typeface="+mj-lt"/>
                <a:ea typeface="+mj-ea"/>
                <a:cs typeface="+mj-cs"/>
              </a:rPr>
              <a:t>Disaster Relief Utilization</a:t>
            </a:r>
          </a:p>
        </p:txBody>
      </p:sp>
      <p:sp>
        <p:nvSpPr>
          <p:cNvPr id="59395" name="Rectangle 3"/>
          <p:cNvSpPr>
            <a:spLocks noGrp="1" noChangeArrowheads="1"/>
          </p:cNvSpPr>
          <p:nvPr>
            <p:ph type="body" idx="1"/>
          </p:nvPr>
        </p:nvSpPr>
        <p:spPr>
          <a:xfrm>
            <a:off x="465138" y="860425"/>
            <a:ext cx="8374062" cy="4970463"/>
          </a:xfrm>
        </p:spPr>
        <p:txBody>
          <a:bodyPr/>
          <a:lstStyle/>
          <a:p>
            <a:pPr>
              <a:lnSpc>
                <a:spcPct val="80000"/>
              </a:lnSpc>
            </a:pPr>
            <a:endParaRPr lang="en-US" altLang="en-US" sz="1600" dirty="0"/>
          </a:p>
          <a:p>
            <a:pPr>
              <a:spcBef>
                <a:spcPct val="0"/>
              </a:spcBef>
              <a:spcAft>
                <a:spcPts val="1200"/>
              </a:spcAft>
            </a:pPr>
            <a:r>
              <a:rPr lang="en-US" altLang="en-US" sz="1600" b="0" dirty="0"/>
              <a:t>Hurricane MITCH (Honduras 1998): Three RRF Ships assisted the DOD humanitarian assistance response, carrying 300,000 square feet of relief cargo. </a:t>
            </a:r>
          </a:p>
          <a:p>
            <a:pPr>
              <a:spcBef>
                <a:spcPct val="0"/>
              </a:spcBef>
              <a:spcAft>
                <a:spcPts val="1200"/>
              </a:spcAft>
            </a:pPr>
            <a:r>
              <a:rPr lang="en-US" altLang="en-US" sz="1600" b="0" dirty="0"/>
              <a:t>9/11: Commercial Maritime Industry Supported Emergency Response – between 500,000 and 1 million people were safely evacuated from Lower Manhattan by water.</a:t>
            </a:r>
          </a:p>
          <a:p>
            <a:pPr>
              <a:spcBef>
                <a:spcPct val="0"/>
              </a:spcBef>
              <a:spcAft>
                <a:spcPts val="1200"/>
              </a:spcAft>
            </a:pPr>
            <a:r>
              <a:rPr lang="en-US" altLang="en-US" sz="1600" b="0" dirty="0"/>
              <a:t>Hurricanes KATRINA/RITA (New Orleans 2005): Nine ships were used over Six months, providing 270,000 meals and 83,000 overnight accommodations. </a:t>
            </a:r>
          </a:p>
          <a:p>
            <a:pPr>
              <a:spcBef>
                <a:spcPct val="0"/>
              </a:spcBef>
              <a:spcAft>
                <a:spcPts val="1200"/>
              </a:spcAft>
            </a:pPr>
            <a:r>
              <a:rPr lang="en-US" altLang="en-US" sz="1600" b="0" dirty="0"/>
              <a:t>UNIFIED RESPONSE  (Haiti 2010):  5 RRF vessels and 2 High Speed Ferries were activated – Two RRF and one high speed ferry were needed to provide humanitarian assistance as part of the interagency effort.  Coordinated providing 25 U.S.-flag vessels to support operations carrying USAID food aid, DOD cargo/supplies obtained under the military universal services contract, and providing ferry services for response workers.</a:t>
            </a:r>
          </a:p>
          <a:p>
            <a:pPr>
              <a:spcBef>
                <a:spcPct val="0"/>
              </a:spcBef>
              <a:spcAft>
                <a:spcPts val="1200"/>
              </a:spcAft>
            </a:pPr>
            <a:r>
              <a:rPr lang="en-US" altLang="en-US" sz="1600" b="0" dirty="0"/>
              <a:t>Hurricane SANDY (New York 2012): Three ships were provided to support Federal recovery efforts in New York. A total of 38,291 berth nights were provided and a total of 74,540 meals were provided. </a:t>
            </a:r>
          </a:p>
          <a:p>
            <a:pPr>
              <a:spcBef>
                <a:spcPct val="0"/>
              </a:spcBef>
              <a:spcAft>
                <a:spcPts val="1200"/>
              </a:spcAft>
            </a:pPr>
            <a:r>
              <a:rPr lang="en-US" altLang="en-US" sz="1600" b="0" dirty="0"/>
              <a:t>Hurricanes HARVEY, IRMA, MARIA (Texas, Florida, Puerto Rico, USVI; 2017): Three School Ships (TS EMPIRE, TS KENNEDY, TS GENERAL RUDDER) and one RRF vessel (WRIGHT) provided recovery relief support in the form of berthing and meals for emergency response personnel and delivered government vehicles, recovery equipment, and relief supplies to multiple areas.</a:t>
            </a:r>
          </a:p>
          <a:p>
            <a:pPr>
              <a:spcBef>
                <a:spcPct val="0"/>
              </a:spcBef>
              <a:spcAft>
                <a:spcPts val="1200"/>
              </a:spcAft>
            </a:pPr>
            <a:endParaRPr lang="en-US" altLang="en-US" sz="1600" b="0" dirty="0"/>
          </a:p>
        </p:txBody>
      </p:sp>
      <p:sp>
        <p:nvSpPr>
          <p:cNvPr id="59396" name="Slide Number Placeholder 1"/>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C27BD4-19D4-4692-9902-AB012861208E}" type="slidenum">
              <a:rPr lang="en-US" altLang="en-US" smtClean="0">
                <a:solidFill>
                  <a:srgbClr val="3D4250"/>
                </a:solidFill>
              </a:rPr>
              <a:pPr/>
              <a:t>10</a:t>
            </a:fld>
            <a:endParaRPr lang="en-US" altLang="en-US">
              <a:solidFill>
                <a:srgbClr val="3D4250"/>
              </a:solidFill>
            </a:endParaRPr>
          </a:p>
        </p:txBody>
      </p:sp>
    </p:spTree>
    <p:extLst>
      <p:ext uri="{BB962C8B-B14F-4D97-AF65-F5344CB8AC3E}">
        <p14:creationId xmlns:p14="http://schemas.microsoft.com/office/powerpoint/2010/main" val="291255787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RRF RORO AGING/LOSS OF SQUARE FOOTAGE</a:t>
            </a:r>
          </a:p>
        </p:txBody>
      </p:sp>
      <p:sp>
        <p:nvSpPr>
          <p:cNvPr id="11267" name="Slide Number Placeholder 2"/>
          <p:cNvSpPr>
            <a:spLocks noGrp="1"/>
          </p:cNvSpPr>
          <p:nvPr>
            <p:ph type="sldNum" sz="quarter" idx="10"/>
          </p:nvPr>
        </p:nvSpPr>
        <p:spPr>
          <a:noFill/>
        </p:spPr>
        <p:txBody>
          <a:bodyPr/>
          <a:lstStyle>
            <a:lvl1pPr>
              <a:spcBef>
                <a:spcPct val="50000"/>
              </a:spcBef>
              <a:spcAft>
                <a:spcPct val="8000"/>
              </a:spcAft>
              <a:buClr>
                <a:srgbClr val="003366"/>
              </a:buClr>
              <a:buSzPct val="110000"/>
              <a:buFont typeface="Wingdings" panose="05000000000000000000" pitchFamily="2" charset="2"/>
              <a:buChar char="§"/>
              <a:defRPr b="1">
                <a:solidFill>
                  <a:srgbClr val="23405F"/>
                </a:solidFill>
                <a:latin typeface="Arial" panose="020B0604020202020204" pitchFamily="34" charset="0"/>
                <a:ea typeface="ＭＳ Ｐゴシック" panose="020B0600070205080204" pitchFamily="34" charset="-128"/>
              </a:defRPr>
            </a:lvl1pPr>
            <a:lvl2pPr marL="742950" indent="-285750">
              <a:lnSpc>
                <a:spcPct val="90000"/>
              </a:lnSpc>
              <a:spcBef>
                <a:spcPct val="25000"/>
              </a:spcBef>
              <a:buClr>
                <a:srgbClr val="B2B2B2"/>
              </a:buClr>
              <a:buChar char="–"/>
              <a:defRPr sz="1600">
                <a:solidFill>
                  <a:srgbClr val="23405F"/>
                </a:solidFill>
                <a:latin typeface="Arial" panose="020B0604020202020204" pitchFamily="34" charset="0"/>
                <a:ea typeface="ＭＳ Ｐゴシック" panose="020B0600070205080204" pitchFamily="34" charset="-128"/>
              </a:defRPr>
            </a:lvl2pPr>
            <a:lvl3pPr marL="1143000" indent="-228600">
              <a:spcBef>
                <a:spcPct val="20000"/>
              </a:spcBef>
              <a:buClr>
                <a:srgbClr val="B2B2B2"/>
              </a:buClr>
              <a:buChar char="•"/>
              <a:defRPr sz="1200">
                <a:solidFill>
                  <a:srgbClr val="23405F"/>
                </a:solidFill>
                <a:latin typeface="Arial" panose="020B0604020202020204" pitchFamily="34" charset="0"/>
                <a:ea typeface="ＭＳ Ｐゴシック" panose="020B0600070205080204" pitchFamily="34" charset="-128"/>
              </a:defRPr>
            </a:lvl3pPr>
            <a:lvl4pPr marL="1600200" indent="-228600">
              <a:spcBef>
                <a:spcPct val="20000"/>
              </a:spcBef>
              <a:buClr>
                <a:srgbClr val="B2B2B2"/>
              </a:buClr>
              <a:buChar char="–"/>
              <a:defRPr sz="1200">
                <a:solidFill>
                  <a:srgbClr val="23405F"/>
                </a:solidFill>
                <a:latin typeface="Arial" panose="020B0604020202020204" pitchFamily="34" charset="0"/>
                <a:ea typeface="ＭＳ Ｐゴシック" panose="020B0600070205080204" pitchFamily="34" charset="-128"/>
              </a:defRPr>
            </a:lvl4pPr>
            <a:lvl5pPr marL="2057400" indent="-228600">
              <a:spcBef>
                <a:spcPct val="20000"/>
              </a:spcBef>
              <a:buClr>
                <a:srgbClr val="B2B2B2"/>
              </a:buClr>
              <a:buChar char="»"/>
              <a:defRPr sz="1200">
                <a:solidFill>
                  <a:srgbClr val="23405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2B2B2"/>
              </a:buClr>
              <a:buChar char="»"/>
              <a:defRPr sz="1200">
                <a:solidFill>
                  <a:srgbClr val="23405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2B2B2"/>
              </a:buClr>
              <a:buChar char="»"/>
              <a:defRPr sz="1200">
                <a:solidFill>
                  <a:srgbClr val="23405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2B2B2"/>
              </a:buClr>
              <a:buChar char="»"/>
              <a:defRPr sz="1200">
                <a:solidFill>
                  <a:srgbClr val="23405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2B2B2"/>
              </a:buClr>
              <a:buChar char="»"/>
              <a:defRPr sz="1200">
                <a:solidFill>
                  <a:srgbClr val="23405F"/>
                </a:solidFill>
                <a:latin typeface="Arial" panose="020B0604020202020204" pitchFamily="34" charset="0"/>
                <a:ea typeface="ＭＳ Ｐゴシック" panose="020B0600070205080204" pitchFamily="34" charset="-128"/>
              </a:defRPr>
            </a:lvl9pPr>
          </a:lstStyle>
          <a:p>
            <a:pPr>
              <a:spcBef>
                <a:spcPct val="0"/>
              </a:spcBef>
              <a:spcAft>
                <a:spcPct val="0"/>
              </a:spcAft>
              <a:buClrTx/>
              <a:buSzTx/>
              <a:buFontTx/>
              <a:buNone/>
            </a:pPr>
            <a:fld id="{B401A21F-DC09-4339-9D79-CA2DC919D46A}" type="slidenum">
              <a:rPr lang="en-US" altLang="en-US" smtClean="0">
                <a:solidFill>
                  <a:srgbClr val="3D4250"/>
                </a:solidFill>
              </a:rPr>
              <a:pPr>
                <a:spcBef>
                  <a:spcPct val="0"/>
                </a:spcBef>
                <a:spcAft>
                  <a:spcPct val="0"/>
                </a:spcAft>
                <a:buClrTx/>
                <a:buSzTx/>
                <a:buFontTx/>
                <a:buNone/>
              </a:pPr>
              <a:t>11</a:t>
            </a:fld>
            <a:endParaRPr lang="en-US" altLang="en-US">
              <a:solidFill>
                <a:srgbClr val="3D4250"/>
              </a:solidFill>
            </a:endParaRPr>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1079500"/>
            <a:ext cx="5980113" cy="44196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 name="TextBox 3"/>
          <p:cNvSpPr txBox="1">
            <a:spLocks noChangeArrowheads="1"/>
          </p:cNvSpPr>
          <p:nvPr/>
        </p:nvSpPr>
        <p:spPr bwMode="auto">
          <a:xfrm>
            <a:off x="6437313" y="968375"/>
            <a:ext cx="2644775"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285750" indent="-285750" eaLnBrk="1" hangingPunct="1">
              <a:buFont typeface="Arial" panose="020B0604020202020204" pitchFamily="34" charset="0"/>
              <a:buChar char="•"/>
              <a:defRPr/>
            </a:pPr>
            <a:r>
              <a:rPr lang="en-US" altLang="en-US" sz="1600" dirty="0">
                <a:solidFill>
                  <a:srgbClr val="002060"/>
                </a:solidFill>
              </a:rPr>
              <a:t>The average age of MARAD’s RRF vessels is 45 years old </a:t>
            </a:r>
          </a:p>
          <a:p>
            <a:pPr eaLnBrk="1" hangingPunct="1">
              <a:defRPr/>
            </a:pPr>
            <a:endParaRPr lang="en-US" altLang="en-US" sz="1600" dirty="0">
              <a:solidFill>
                <a:srgbClr val="002060"/>
              </a:solidFill>
            </a:endParaRPr>
          </a:p>
          <a:p>
            <a:pPr marL="285750" indent="-285750" eaLnBrk="1" hangingPunct="1">
              <a:buFont typeface="Arial" panose="020B0604020202020204" pitchFamily="34" charset="0"/>
              <a:buChar char="•"/>
              <a:defRPr/>
            </a:pPr>
            <a:r>
              <a:rPr lang="en-US" altLang="en-US" sz="1600" dirty="0">
                <a:solidFill>
                  <a:srgbClr val="002060"/>
                </a:solidFill>
              </a:rPr>
              <a:t>RRF is now in a second service life extension; previously 50-years</a:t>
            </a:r>
          </a:p>
          <a:p>
            <a:pPr marL="285750" indent="-285750" eaLnBrk="1" hangingPunct="1">
              <a:buFont typeface="Arial" panose="020B0604020202020204" pitchFamily="34" charset="0"/>
              <a:buChar char="•"/>
              <a:defRPr/>
            </a:pPr>
            <a:endParaRPr lang="en-US" altLang="en-US" sz="1600" dirty="0">
              <a:solidFill>
                <a:srgbClr val="002060"/>
              </a:solidFill>
            </a:endParaRPr>
          </a:p>
          <a:p>
            <a:pPr marL="285750" indent="-285750" eaLnBrk="1" hangingPunct="1">
              <a:buFont typeface="Arial" panose="020B0604020202020204" pitchFamily="34" charset="0"/>
              <a:buChar char="•"/>
              <a:defRPr/>
            </a:pPr>
            <a:r>
              <a:rPr lang="en-US" altLang="en-US" sz="1600" dirty="0">
                <a:solidFill>
                  <a:srgbClr val="002060"/>
                </a:solidFill>
              </a:rPr>
              <a:t>USTRANSCOM/Navy Recapitalization Plan indicates extending service life (ESL) of vessels to 60-years</a:t>
            </a:r>
          </a:p>
          <a:p>
            <a:pPr eaLnBrk="1" hangingPunct="1">
              <a:defRPr/>
            </a:pPr>
            <a:endParaRPr lang="en-US" altLang="en-US" sz="1600" dirty="0">
              <a:solidFill>
                <a:srgbClr val="002060"/>
              </a:solidFill>
            </a:endParaRPr>
          </a:p>
          <a:p>
            <a:pPr marL="285750" indent="-285750" eaLnBrk="1" hangingPunct="1">
              <a:buFont typeface="Arial" panose="020B0604020202020204" pitchFamily="34" charset="0"/>
              <a:buChar char="•"/>
              <a:defRPr/>
            </a:pPr>
            <a:r>
              <a:rPr lang="en-US" altLang="en-US" sz="1600" dirty="0">
                <a:solidFill>
                  <a:srgbClr val="002060"/>
                </a:solidFill>
              </a:rPr>
              <a:t>MARAD needs a consistent level of ESL to meet current service life</a:t>
            </a:r>
          </a:p>
          <a:p>
            <a:pPr marL="285750" indent="-285750" eaLnBrk="1" hangingPunct="1">
              <a:buFont typeface="Arial" panose="020B0604020202020204" pitchFamily="34" charset="0"/>
              <a:buChar char="•"/>
              <a:defRPr/>
            </a:pPr>
            <a:endParaRPr lang="en-US" altLang="en-US" sz="1600" dirty="0">
              <a:solidFill>
                <a:srgbClr val="002060"/>
              </a:solidFill>
            </a:endParaRPr>
          </a:p>
          <a:p>
            <a:pPr marL="285750" indent="-285750" eaLnBrk="1" hangingPunct="1">
              <a:buFont typeface="Arial" panose="020B0604020202020204" pitchFamily="34" charset="0"/>
              <a:buChar char="•"/>
              <a:defRPr/>
            </a:pPr>
            <a:r>
              <a:rPr lang="en-US" altLang="en-US" sz="1600" dirty="0">
                <a:solidFill>
                  <a:srgbClr val="002060"/>
                </a:solidFill>
              </a:rPr>
              <a:t>Lack of sufficient funding will impact ability to achieve 60-year service life</a:t>
            </a:r>
            <a:endParaRPr lang="en-US" altLang="en-US" sz="1200" dirty="0"/>
          </a:p>
        </p:txBody>
      </p:sp>
      <p:grpSp>
        <p:nvGrpSpPr>
          <p:cNvPr id="11270" name="Group 4"/>
          <p:cNvGrpSpPr>
            <a:grpSpLocks/>
          </p:cNvGrpSpPr>
          <p:nvPr/>
        </p:nvGrpSpPr>
        <p:grpSpPr bwMode="auto">
          <a:xfrm>
            <a:off x="442913" y="5718175"/>
            <a:ext cx="5816600" cy="1004888"/>
            <a:chOff x="442131" y="5717830"/>
            <a:chExt cx="5817995" cy="1005638"/>
          </a:xfrm>
        </p:grpSpPr>
        <p:sp>
          <p:nvSpPr>
            <p:cNvPr id="3" name="Rectangle: Rounded Corners 2"/>
            <p:cNvSpPr/>
            <p:nvPr/>
          </p:nvSpPr>
          <p:spPr>
            <a:xfrm>
              <a:off x="442131" y="5717830"/>
              <a:ext cx="5817995" cy="100563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72" name="TextBox 3"/>
            <p:cNvSpPr txBox="1">
              <a:spLocks noChangeArrowheads="1"/>
            </p:cNvSpPr>
            <p:nvPr/>
          </p:nvSpPr>
          <p:spPr bwMode="auto">
            <a:xfrm>
              <a:off x="532561" y="5787844"/>
              <a:ext cx="5633340" cy="83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i="1">
                  <a:solidFill>
                    <a:srgbClr val="002060"/>
                  </a:solidFill>
                </a:rPr>
                <a:t>USTRANSCOM’s requirement for cargo capacity remains over 15-million square feet, including RRF, MSC Surge, and MSP fleets; nearly 40% will be retired at end of service life</a:t>
              </a:r>
            </a:p>
          </p:txBody>
        </p:sp>
      </p:grpSp>
    </p:spTree>
    <p:extLst>
      <p:ext uri="{BB962C8B-B14F-4D97-AF65-F5344CB8AC3E}">
        <p14:creationId xmlns:p14="http://schemas.microsoft.com/office/powerpoint/2010/main" val="286307613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0"/>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61986BA-283C-4386-9380-41A77352A44B}" type="slidenum">
              <a:rPr lang="en-US" altLang="en-US" smtClean="0">
                <a:solidFill>
                  <a:srgbClr val="3D4250"/>
                </a:solidFill>
              </a:rPr>
              <a:pPr/>
              <a:t>12</a:t>
            </a:fld>
            <a:endParaRPr lang="en-US" altLang="en-US">
              <a:solidFill>
                <a:srgbClr val="3D4250"/>
              </a:solidFill>
            </a:endParaRPr>
          </a:p>
        </p:txBody>
      </p:sp>
      <p:sp>
        <p:nvSpPr>
          <p:cNvPr id="10243" name="Title 1">
            <a:extLst>
              <a:ext uri="{FF2B5EF4-FFF2-40B4-BE49-F238E27FC236}">
                <a16:creationId xmlns:a16="http://schemas.microsoft.com/office/drawing/2014/main" id="{FEC1E4A1-A83C-412F-80E6-5208D31BA559}"/>
              </a:ext>
            </a:extLst>
          </p:cNvPr>
          <p:cNvSpPr>
            <a:spLocks noGrp="1"/>
          </p:cNvSpPr>
          <p:nvPr>
            <p:ph type="title"/>
          </p:nvPr>
        </p:nvSpPr>
        <p:spPr/>
        <p:txBody>
          <a:bodyPr/>
          <a:lstStyle/>
          <a:p>
            <a:pPr algn="ctr">
              <a:defRPr/>
            </a:pPr>
            <a:r>
              <a:rPr lang="en-US" sz="2800" dirty="0">
                <a:solidFill>
                  <a:schemeClr val="accent3"/>
                </a:solidFill>
                <a:latin typeface="+mn-lt"/>
                <a:ea typeface="Arial Unicode MS" panose="020B0604020202020204" pitchFamily="34" charset="-128"/>
                <a:cs typeface="Arial Unicode MS" panose="020B0604020202020204" pitchFamily="34" charset="-128"/>
              </a:rPr>
              <a:t>Sealift Through Recapitalization</a:t>
            </a:r>
            <a:endParaRPr lang="en-US" altLang="en-US" sz="2800" dirty="0">
              <a:solidFill>
                <a:schemeClr val="accent3"/>
              </a:solidFill>
            </a:endParaRPr>
          </a:p>
        </p:txBody>
      </p:sp>
      <p:sp>
        <p:nvSpPr>
          <p:cNvPr id="4" name="TextBox 3">
            <a:extLst>
              <a:ext uri="{FF2B5EF4-FFF2-40B4-BE49-F238E27FC236}">
                <a16:creationId xmlns:a16="http://schemas.microsoft.com/office/drawing/2014/main" id="{F263012B-E9D7-4284-A105-39807579876D}"/>
              </a:ext>
            </a:extLst>
          </p:cNvPr>
          <p:cNvSpPr txBox="1"/>
          <p:nvPr/>
        </p:nvSpPr>
        <p:spPr>
          <a:xfrm>
            <a:off x="173038" y="825500"/>
            <a:ext cx="8645525" cy="5140325"/>
          </a:xfrm>
          <a:prstGeom prst="rect">
            <a:avLst/>
          </a:prstGeom>
          <a:noFill/>
        </p:spPr>
        <p:txBody>
          <a:bodyPr>
            <a:spAutoFit/>
          </a:bodyPr>
          <a:lstStyle/>
          <a:p>
            <a:pPr>
              <a:defRPr/>
            </a:pPr>
            <a:r>
              <a:rPr lang="en-US" sz="2000" b="1" dirty="0">
                <a:solidFill>
                  <a:srgbClr val="002060"/>
                </a:solidFill>
                <a:latin typeface="+mn-lt"/>
                <a:ea typeface="Arial Unicode MS" panose="020B0604020202020204" pitchFamily="34" charset="-128"/>
                <a:cs typeface="Arial Unicode MS" panose="020B0604020202020204" pitchFamily="34" charset="-128"/>
              </a:rPr>
              <a:t>Existing U.S. flag (MSP/Jones Act) vessels can provide vessels for additional 20-years service life in RRF</a:t>
            </a:r>
          </a:p>
          <a:p>
            <a:pPr marL="285750" indent="-285750">
              <a:buFont typeface="Wingdings" panose="05000000000000000000" pitchFamily="2" charset="2"/>
              <a:buChar char="Ø"/>
              <a:defRPr/>
            </a:pPr>
            <a:endParaRPr lang="en-US" dirty="0">
              <a:solidFill>
                <a:srgbClr val="002060"/>
              </a:solidFill>
            </a:endParaRPr>
          </a:p>
          <a:p>
            <a:pPr marL="285750" indent="-285750">
              <a:buFont typeface="Wingdings" panose="05000000000000000000" pitchFamily="2" charset="2"/>
              <a:buChar char="Ø"/>
              <a:defRPr/>
            </a:pPr>
            <a:r>
              <a:rPr lang="en-US" dirty="0">
                <a:solidFill>
                  <a:srgbClr val="002060"/>
                </a:solidFill>
              </a:rPr>
              <a:t>“Acquire used-but-good” strategy focused on MSP vessels can yield immediate results</a:t>
            </a:r>
          </a:p>
          <a:p>
            <a:pPr marL="285750" indent="-285750">
              <a:buFont typeface="Wingdings" panose="05000000000000000000" pitchFamily="2" charset="2"/>
              <a:buChar char="Ø"/>
              <a:defRPr/>
            </a:pPr>
            <a:r>
              <a:rPr lang="en-US" dirty="0">
                <a:solidFill>
                  <a:srgbClr val="002060"/>
                </a:solidFill>
              </a:rPr>
              <a:t>Achieves near-term, immediate results in fiscally-constrained environment</a:t>
            </a:r>
          </a:p>
          <a:p>
            <a:pPr marL="285750" indent="-285750">
              <a:buFont typeface="Wingdings" panose="05000000000000000000" pitchFamily="2" charset="2"/>
              <a:buChar char="Ø"/>
              <a:defRPr/>
            </a:pPr>
            <a:r>
              <a:rPr lang="en-US" dirty="0">
                <a:solidFill>
                  <a:srgbClr val="002060"/>
                </a:solidFill>
              </a:rPr>
              <a:t>Focus should be on 10-year old vessels, to meet additional 20-year RRF lifecycle requirements</a:t>
            </a:r>
          </a:p>
          <a:p>
            <a:pPr marL="285750" indent="-285750">
              <a:buFont typeface="Wingdings" panose="05000000000000000000" pitchFamily="2" charset="2"/>
              <a:buChar char="Ø"/>
              <a:defRPr/>
            </a:pPr>
            <a:endParaRPr lang="en-US" dirty="0">
              <a:solidFill>
                <a:srgbClr val="002060"/>
              </a:solidFill>
            </a:endParaRPr>
          </a:p>
          <a:p>
            <a:pPr marL="285750" indent="-285750">
              <a:buFont typeface="Wingdings" panose="05000000000000000000" pitchFamily="2" charset="2"/>
              <a:buChar char="Ø"/>
              <a:defRPr/>
            </a:pPr>
            <a:r>
              <a:rPr lang="en-US" dirty="0">
                <a:solidFill>
                  <a:srgbClr val="002060"/>
                </a:solidFill>
              </a:rPr>
              <a:t>Select RRF vessels will be retained through service life extension </a:t>
            </a:r>
            <a:r>
              <a:rPr lang="en-US" u="sng" dirty="0">
                <a:solidFill>
                  <a:srgbClr val="002060"/>
                </a:solidFill>
              </a:rPr>
              <a:t>funding</a:t>
            </a:r>
          </a:p>
          <a:p>
            <a:pPr>
              <a:defRPr/>
            </a:pPr>
            <a:endParaRPr lang="en-US" dirty="0">
              <a:solidFill>
                <a:srgbClr val="002060"/>
              </a:solidFill>
            </a:endParaRPr>
          </a:p>
          <a:p>
            <a:pPr>
              <a:defRPr/>
            </a:pPr>
            <a:r>
              <a:rPr lang="en-US" b="1" dirty="0">
                <a:solidFill>
                  <a:srgbClr val="002060"/>
                </a:solidFill>
              </a:rPr>
              <a:t>Capabilities Enhanced - </a:t>
            </a:r>
            <a:r>
              <a:rPr lang="en-US" b="1" dirty="0">
                <a:solidFill>
                  <a:srgbClr val="002060"/>
                </a:solidFill>
                <a:latin typeface="+mn-lt"/>
                <a:ea typeface="Arial Unicode MS" panose="020B0604020202020204" pitchFamily="34" charset="-128"/>
                <a:cs typeface="Arial Unicode MS" panose="020B0604020202020204" pitchFamily="34" charset="-128"/>
              </a:rPr>
              <a:t>Provides recapitalization of </a:t>
            </a:r>
            <a:r>
              <a:rPr lang="en-US" b="1" i="1" u="sng" dirty="0">
                <a:solidFill>
                  <a:srgbClr val="002060"/>
                </a:solidFill>
                <a:latin typeface="+mn-lt"/>
                <a:ea typeface="Arial Unicode MS" panose="020B0604020202020204" pitchFamily="34" charset="-128"/>
                <a:cs typeface="Arial Unicode MS" panose="020B0604020202020204" pitchFamily="34" charset="-128"/>
              </a:rPr>
              <a:t>both</a:t>
            </a:r>
            <a:r>
              <a:rPr lang="en-US" b="1" dirty="0">
                <a:solidFill>
                  <a:srgbClr val="002060"/>
                </a:solidFill>
                <a:latin typeface="+mn-lt"/>
                <a:ea typeface="Arial Unicode MS" panose="020B0604020202020204" pitchFamily="34" charset="-128"/>
                <a:cs typeface="Arial Unicode MS" panose="020B0604020202020204" pitchFamily="34" charset="-128"/>
              </a:rPr>
              <a:t> sealift fleets; commercial (MSP); federal (RRF)</a:t>
            </a:r>
          </a:p>
          <a:p>
            <a:pPr marL="285750" indent="-285750">
              <a:buFont typeface="Wingdings" panose="05000000000000000000" pitchFamily="2" charset="2"/>
              <a:buChar char="Ø"/>
              <a:defRPr/>
            </a:pPr>
            <a:endParaRPr lang="en-US"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buFont typeface="Wingdings" panose="05000000000000000000" pitchFamily="2" charset="2"/>
              <a:buChar char="Ø"/>
              <a:defRPr/>
            </a:pPr>
            <a:r>
              <a:rPr lang="en-US" dirty="0">
                <a:solidFill>
                  <a:srgbClr val="002060"/>
                </a:solidFill>
                <a:latin typeface="+mn-lt"/>
                <a:ea typeface="Arial Unicode MS" panose="020B0604020202020204" pitchFamily="34" charset="-128"/>
                <a:cs typeface="Arial Unicode MS" panose="020B0604020202020204" pitchFamily="34" charset="-128"/>
              </a:rPr>
              <a:t>Reduces overall age of both fleets; currently averaging MSP (13.5-years), RRF (45-years)</a:t>
            </a:r>
          </a:p>
          <a:p>
            <a:pPr marL="285750" indent="-285750">
              <a:buFont typeface="Wingdings" panose="05000000000000000000" pitchFamily="2" charset="2"/>
              <a:buChar char="Ø"/>
              <a:defRPr/>
            </a:pPr>
            <a:r>
              <a:rPr lang="en-US" dirty="0">
                <a:solidFill>
                  <a:srgbClr val="002060"/>
                </a:solidFill>
                <a:latin typeface="+mn-lt"/>
                <a:ea typeface="Arial Unicode MS" panose="020B0604020202020204" pitchFamily="34" charset="-128"/>
                <a:cs typeface="Arial Unicode MS" panose="020B0604020202020204" pitchFamily="34" charset="-128"/>
              </a:rPr>
              <a:t>MSP vessel offerors would replace those acquired for RRF with newer, militarily useful vessels</a:t>
            </a:r>
          </a:p>
        </p:txBody>
      </p:sp>
    </p:spTree>
    <p:extLst>
      <p:ext uri="{BB962C8B-B14F-4D97-AF65-F5344CB8AC3E}">
        <p14:creationId xmlns:p14="http://schemas.microsoft.com/office/powerpoint/2010/main" val="291656729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B4A5E64-AC7C-4669-90A1-DB1D71B85BAB}"/>
              </a:ext>
            </a:extLst>
          </p:cNvPr>
          <p:cNvSpPr>
            <a:spLocks noGrp="1" noChangeArrowheads="1"/>
          </p:cNvSpPr>
          <p:nvPr>
            <p:ph type="title"/>
          </p:nvPr>
        </p:nvSpPr>
        <p:spPr>
          <a:xfrm>
            <a:off x="1840675" y="0"/>
            <a:ext cx="6460177" cy="698500"/>
          </a:xfrm>
        </p:spPr>
        <p:txBody>
          <a:bodyPr/>
          <a:lstStyle/>
          <a:p>
            <a:pPr eaLnBrk="1" hangingPunct="1">
              <a:defRPr/>
            </a:pPr>
            <a:r>
              <a:rPr lang="en-US" sz="2400" dirty="0">
                <a:solidFill>
                  <a:schemeClr val="accent3"/>
                </a:solidFill>
              </a:rPr>
              <a:t>Maritime Security Program - MSP</a:t>
            </a:r>
            <a:endParaRPr lang="en-US" sz="2400" dirty="0">
              <a:solidFill>
                <a:schemeClr val="accent3"/>
              </a:solidFill>
              <a:cs typeface="+mj-cs"/>
            </a:endParaRPr>
          </a:p>
        </p:txBody>
      </p:sp>
      <p:sp>
        <p:nvSpPr>
          <p:cNvPr id="37891" name="Rectangle 3">
            <a:extLst>
              <a:ext uri="{FF2B5EF4-FFF2-40B4-BE49-F238E27FC236}">
                <a16:creationId xmlns:a16="http://schemas.microsoft.com/office/drawing/2014/main" id="{7AC5CFFE-4007-4B00-983E-343DD867323F}"/>
              </a:ext>
            </a:extLst>
          </p:cNvPr>
          <p:cNvSpPr>
            <a:spLocks noGrp="1" noChangeArrowheads="1"/>
          </p:cNvSpPr>
          <p:nvPr>
            <p:ph type="body" idx="1"/>
          </p:nvPr>
        </p:nvSpPr>
        <p:spPr>
          <a:xfrm>
            <a:off x="326015" y="711200"/>
            <a:ext cx="8548687" cy="6002337"/>
          </a:xfrm>
        </p:spPr>
        <p:txBody>
          <a:bodyPr/>
          <a:lstStyle/>
          <a:p>
            <a:pPr marL="0" lvl="2" indent="0" eaLnBrk="1" hangingPunct="1">
              <a:spcBef>
                <a:spcPts val="0"/>
              </a:spcBef>
              <a:spcAft>
                <a:spcPts val="0"/>
              </a:spcAft>
              <a:buClr>
                <a:srgbClr val="003366"/>
              </a:buClr>
              <a:buSzPct val="110000"/>
              <a:buNone/>
              <a:defRPr/>
            </a:pPr>
            <a:r>
              <a:rPr lang="en-US" sz="3200" b="1" dirty="0">
                <a:cs typeface="ＭＳ Ｐゴシック" charset="0"/>
              </a:rPr>
              <a:t>MSP is a U.S. “Force Multiplier”</a:t>
            </a:r>
          </a:p>
          <a:p>
            <a:pPr marL="0" lvl="2" indent="0" eaLnBrk="1" hangingPunct="1">
              <a:spcBef>
                <a:spcPts val="0"/>
              </a:spcBef>
              <a:spcAft>
                <a:spcPts val="0"/>
              </a:spcAft>
              <a:buClr>
                <a:srgbClr val="003366"/>
              </a:buClr>
              <a:buSzPct val="110000"/>
              <a:buNone/>
              <a:defRPr/>
            </a:pPr>
            <a:endParaRPr lang="en-US" sz="2000" b="1" dirty="0">
              <a:cs typeface="ＭＳ Ｐゴシック" charset="0"/>
            </a:endParaRPr>
          </a:p>
          <a:p>
            <a:pPr marL="0" lvl="2" indent="0" eaLnBrk="1" hangingPunct="1">
              <a:spcBef>
                <a:spcPts val="0"/>
              </a:spcBef>
              <a:spcAft>
                <a:spcPts val="0"/>
              </a:spcAft>
              <a:buClr>
                <a:srgbClr val="003366"/>
              </a:buClr>
              <a:buSzPct val="110000"/>
              <a:buNone/>
              <a:defRPr/>
            </a:pPr>
            <a:r>
              <a:rPr lang="en-US" sz="2400" b="1" dirty="0">
                <a:solidFill>
                  <a:srgbClr val="002060"/>
                </a:solidFill>
                <a:cs typeface="ＭＳ Ｐゴシック" charset="0"/>
              </a:rPr>
              <a:t>The MSP provides DOD with…</a:t>
            </a:r>
          </a:p>
          <a:p>
            <a:pPr marL="314325" indent="-342900">
              <a:spcBef>
                <a:spcPts val="480"/>
              </a:spcBef>
              <a:buFont typeface="Wingdings" panose="05000000000000000000" pitchFamily="2" charset="2"/>
              <a:buChar char="Ø"/>
              <a:defRPr/>
            </a:pPr>
            <a:r>
              <a:rPr lang="en-US" sz="2000" b="0" dirty="0">
                <a:solidFill>
                  <a:srgbClr val="002060"/>
                </a:solidFill>
              </a:rPr>
              <a:t>“Assured Access” to 60 modern privately-owned, commercial ships internationally trading ships that are “on-call” to meet DOD requirements worldwide</a:t>
            </a:r>
          </a:p>
          <a:p>
            <a:pPr marL="314325" indent="-342900">
              <a:spcBef>
                <a:spcPts val="480"/>
              </a:spcBef>
              <a:buFont typeface="Wingdings" panose="05000000000000000000" pitchFamily="2" charset="2"/>
              <a:buChar char="Ø"/>
              <a:defRPr/>
            </a:pPr>
            <a:r>
              <a:rPr lang="en-US" sz="2000" b="0" dirty="0">
                <a:solidFill>
                  <a:srgbClr val="002060"/>
                </a:solidFill>
              </a:rPr>
              <a:t>More than 3.0 Million Sq. Ft. RO/RO; 335,600 Sq. Ft. Heavy Lift; 118,500 TEU Container, and; 666,800 BBL Tanker Capacity</a:t>
            </a:r>
          </a:p>
          <a:p>
            <a:pPr marL="314325" indent="-342900">
              <a:spcBef>
                <a:spcPts val="480"/>
              </a:spcBef>
              <a:buFont typeface="Wingdings" panose="05000000000000000000" pitchFamily="2" charset="2"/>
              <a:buChar char="Ø"/>
              <a:defRPr/>
            </a:pPr>
            <a:r>
              <a:rPr lang="en-US" sz="2000" b="0" dirty="0">
                <a:solidFill>
                  <a:srgbClr val="002060"/>
                </a:solidFill>
              </a:rPr>
              <a:t>Access to the multi-billion global intermodal resources of MSP carriers (via Terminals, Transport Networks (e.g., Northern Distribution Network) at no additional cost to the taxpayer (Majority of sustainment cargo carried for Iraq/Afghanistan)</a:t>
            </a:r>
          </a:p>
          <a:p>
            <a:pPr marL="314325" indent="-342900">
              <a:spcBef>
                <a:spcPts val="480"/>
              </a:spcBef>
              <a:buFont typeface="Wingdings" panose="05000000000000000000" pitchFamily="2" charset="2"/>
              <a:buChar char="Ø"/>
              <a:defRPr/>
            </a:pPr>
            <a:r>
              <a:rPr lang="en-US" sz="2000" b="0" dirty="0">
                <a:solidFill>
                  <a:srgbClr val="002060"/>
                </a:solidFill>
              </a:rPr>
              <a:t>Self-Recapitalization: since October 1, 2005, more than 80 MSP ships have been replaced with newer and more efficient vessels</a:t>
            </a:r>
          </a:p>
          <a:p>
            <a:pPr marL="0" indent="0">
              <a:spcBef>
                <a:spcPts val="480"/>
              </a:spcBef>
              <a:buNone/>
              <a:defRPr/>
            </a:pPr>
            <a:endParaRPr lang="en-US" sz="2000" b="0" dirty="0">
              <a:solidFill>
                <a:srgbClr val="002060"/>
              </a:solidFill>
            </a:endParaRPr>
          </a:p>
          <a:p>
            <a:pPr marL="0" indent="-28575">
              <a:spcBef>
                <a:spcPts val="480"/>
              </a:spcBef>
              <a:buNone/>
              <a:defRPr/>
            </a:pPr>
            <a:r>
              <a:rPr lang="en-US" sz="2000" dirty="0">
                <a:solidFill>
                  <a:srgbClr val="002060"/>
                </a:solidFill>
              </a:rPr>
              <a:t>Supports employment for 2,400 skilled U.S. citizen mariners needed to man the government-owned (RRF and MSC) surge sealift fleet</a:t>
            </a:r>
            <a:endParaRPr lang="en-US" sz="800" dirty="0"/>
          </a:p>
        </p:txBody>
      </p:sp>
      <p:sp>
        <p:nvSpPr>
          <p:cNvPr id="6148" name="Slide Number Placeholder 1">
            <a:extLst>
              <a:ext uri="{FF2B5EF4-FFF2-40B4-BE49-F238E27FC236}">
                <a16:creationId xmlns:a16="http://schemas.microsoft.com/office/drawing/2014/main" id="{DFF52E82-61D4-44EC-B461-910985D109E7}"/>
              </a:ext>
            </a:extLst>
          </p:cNvPr>
          <p:cNvSpPr>
            <a:spLocks noGrp="1"/>
          </p:cNvSpPr>
          <p:nvPr>
            <p:ph type="sldNum" sz="quarter" idx="10"/>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50000"/>
              </a:spcBef>
              <a:spcAft>
                <a:spcPct val="8000"/>
              </a:spcAft>
              <a:buClr>
                <a:srgbClr val="003366"/>
              </a:buClr>
              <a:buSzPct val="110000"/>
              <a:buFont typeface="Wingdings" panose="05000000000000000000" pitchFamily="2" charset="2"/>
              <a:buChar char="§"/>
              <a:defRPr b="1">
                <a:solidFill>
                  <a:srgbClr val="23405F"/>
                </a:solidFill>
                <a:latin typeface="Arial" panose="020B0604020202020204" pitchFamily="34" charset="0"/>
                <a:ea typeface="ＭＳ Ｐゴシック" panose="020B0600070205080204" pitchFamily="34" charset="-128"/>
              </a:defRPr>
            </a:lvl1pPr>
            <a:lvl2pPr marL="742950" indent="-285750">
              <a:lnSpc>
                <a:spcPct val="90000"/>
              </a:lnSpc>
              <a:spcBef>
                <a:spcPct val="25000"/>
              </a:spcBef>
              <a:buClr>
                <a:srgbClr val="B2B2B2"/>
              </a:buClr>
              <a:buChar char="–"/>
              <a:defRPr sz="1600">
                <a:solidFill>
                  <a:srgbClr val="23405F"/>
                </a:solidFill>
                <a:latin typeface="Arial" panose="020B0604020202020204" pitchFamily="34" charset="0"/>
                <a:ea typeface="ＭＳ Ｐゴシック" panose="020B0600070205080204" pitchFamily="34" charset="-128"/>
              </a:defRPr>
            </a:lvl2pPr>
            <a:lvl3pPr marL="1143000" indent="-228600">
              <a:spcBef>
                <a:spcPct val="20000"/>
              </a:spcBef>
              <a:buClr>
                <a:srgbClr val="B2B2B2"/>
              </a:buClr>
              <a:buChar char="•"/>
              <a:defRPr sz="1200">
                <a:solidFill>
                  <a:srgbClr val="23405F"/>
                </a:solidFill>
                <a:latin typeface="Arial" panose="020B0604020202020204" pitchFamily="34" charset="0"/>
                <a:ea typeface="ＭＳ Ｐゴシック" panose="020B0600070205080204" pitchFamily="34" charset="-128"/>
              </a:defRPr>
            </a:lvl3pPr>
            <a:lvl4pPr marL="1600200" indent="-228600">
              <a:spcBef>
                <a:spcPct val="20000"/>
              </a:spcBef>
              <a:buClr>
                <a:srgbClr val="B2B2B2"/>
              </a:buClr>
              <a:buChar char="–"/>
              <a:defRPr sz="1200">
                <a:solidFill>
                  <a:srgbClr val="23405F"/>
                </a:solidFill>
                <a:latin typeface="Arial" panose="020B0604020202020204" pitchFamily="34" charset="0"/>
                <a:ea typeface="ＭＳ Ｐゴシック" panose="020B0600070205080204" pitchFamily="34" charset="-128"/>
              </a:defRPr>
            </a:lvl4pPr>
            <a:lvl5pPr marL="2057400" indent="-228600">
              <a:spcBef>
                <a:spcPct val="20000"/>
              </a:spcBef>
              <a:buClr>
                <a:srgbClr val="B2B2B2"/>
              </a:buClr>
              <a:buChar char="»"/>
              <a:defRPr sz="1200">
                <a:solidFill>
                  <a:srgbClr val="23405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2B2B2"/>
              </a:buClr>
              <a:buChar char="»"/>
              <a:defRPr sz="1200">
                <a:solidFill>
                  <a:srgbClr val="23405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2B2B2"/>
              </a:buClr>
              <a:buChar char="»"/>
              <a:defRPr sz="1200">
                <a:solidFill>
                  <a:srgbClr val="23405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2B2B2"/>
              </a:buClr>
              <a:buChar char="»"/>
              <a:defRPr sz="1200">
                <a:solidFill>
                  <a:srgbClr val="23405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2B2B2"/>
              </a:buClr>
              <a:buChar char="»"/>
              <a:defRPr sz="1200">
                <a:solidFill>
                  <a:srgbClr val="23405F"/>
                </a:solidFill>
                <a:latin typeface="Arial" panose="020B0604020202020204" pitchFamily="34" charset="0"/>
                <a:ea typeface="ＭＳ Ｐゴシック" panose="020B0600070205080204" pitchFamily="34" charset="-128"/>
              </a:defRPr>
            </a:lvl9pPr>
          </a:lstStyle>
          <a:p>
            <a:pPr>
              <a:spcBef>
                <a:spcPct val="0"/>
              </a:spcBef>
              <a:spcAft>
                <a:spcPct val="0"/>
              </a:spcAft>
              <a:buClrTx/>
              <a:buSzTx/>
              <a:buFontTx/>
              <a:buNone/>
              <a:defRPr/>
            </a:pPr>
            <a:fld id="{A6ABD5C8-CDCF-46D1-8BD6-A00B694FAE8F}" type="slidenum">
              <a:rPr lang="en-US" altLang="en-US" smtClean="0">
                <a:solidFill>
                  <a:srgbClr val="3D4250"/>
                </a:solidFill>
              </a:rPr>
              <a:pPr>
                <a:spcBef>
                  <a:spcPct val="0"/>
                </a:spcBef>
                <a:spcAft>
                  <a:spcPct val="0"/>
                </a:spcAft>
                <a:buClrTx/>
                <a:buSzTx/>
                <a:buFontTx/>
                <a:buNone/>
                <a:defRPr/>
              </a:pPr>
              <a:t>13</a:t>
            </a:fld>
            <a:endParaRPr lang="en-US" altLang="en-US" dirty="0">
              <a:solidFill>
                <a:srgbClr val="3D4250"/>
              </a:solidFill>
            </a:endParaRPr>
          </a:p>
        </p:txBody>
      </p:sp>
    </p:spTree>
    <p:extLst>
      <p:ext uri="{BB962C8B-B14F-4D97-AF65-F5344CB8AC3E}">
        <p14:creationId xmlns:p14="http://schemas.microsoft.com/office/powerpoint/2010/main" val="317422016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icture1"/>
          <p:cNvPicPr>
            <a:picLocks noChangeAspect="1" noChangeArrowheads="1"/>
          </p:cNvPicPr>
          <p:nvPr/>
        </p:nvPicPr>
        <p:blipFill>
          <a:blip r:embed="rId3">
            <a:extLst>
              <a:ext uri="{28A0092B-C50C-407E-A947-70E740481C1C}">
                <a14:useLocalDpi xmlns:a14="http://schemas.microsoft.com/office/drawing/2010/main" val="0"/>
              </a:ext>
            </a:extLst>
          </a:blip>
          <a:srcRect l="1595" t="3273" r="12758" b="2837"/>
          <a:stretch>
            <a:fillRect/>
          </a:stretch>
        </p:blipFill>
        <p:spPr bwMode="auto">
          <a:xfrm>
            <a:off x="168390" y="-296348"/>
            <a:ext cx="9144000" cy="6921500"/>
          </a:xfrm>
          <a:prstGeom prst="rect">
            <a:avLst/>
          </a:prstGeom>
          <a:noFill/>
          <a:ln w="9525" cap="rnd">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10243" name="Line 26"/>
          <p:cNvSpPr>
            <a:spLocks noChangeShapeType="1"/>
          </p:cNvSpPr>
          <p:nvPr/>
        </p:nvSpPr>
        <p:spPr bwMode="auto">
          <a:xfrm>
            <a:off x="0" y="881063"/>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44" name="Freeform 19"/>
          <p:cNvSpPr>
            <a:spLocks/>
          </p:cNvSpPr>
          <p:nvPr/>
        </p:nvSpPr>
        <p:spPr bwMode="auto">
          <a:xfrm>
            <a:off x="542925" y="-9525"/>
            <a:ext cx="1524000" cy="790575"/>
          </a:xfrm>
          <a:custGeom>
            <a:avLst/>
            <a:gdLst>
              <a:gd name="T0" fmla="*/ 0 w 960"/>
              <a:gd name="T1" fmla="*/ 0 h 498"/>
              <a:gd name="T2" fmla="*/ 2147483647 w 960"/>
              <a:gd name="T3" fmla="*/ 2147483647 h 498"/>
              <a:gd name="T4" fmla="*/ 2147483647 w 960"/>
              <a:gd name="T5" fmla="*/ 2147483647 h 498"/>
              <a:gd name="T6" fmla="*/ 2147483647 w 960"/>
              <a:gd name="T7" fmla="*/ 2147483647 h 498"/>
              <a:gd name="T8" fmla="*/ 2147483647 w 960"/>
              <a:gd name="T9" fmla="*/ 2147483647 h 498"/>
              <a:gd name="T10" fmla="*/ 2147483647 w 960"/>
              <a:gd name="T11" fmla="*/ 2147483647 h 498"/>
              <a:gd name="T12" fmla="*/ 2147483647 w 960"/>
              <a:gd name="T13" fmla="*/ 2147483647 h 498"/>
              <a:gd name="T14" fmla="*/ 0 60000 65536"/>
              <a:gd name="T15" fmla="*/ 0 60000 65536"/>
              <a:gd name="T16" fmla="*/ 0 60000 65536"/>
              <a:gd name="T17" fmla="*/ 0 60000 65536"/>
              <a:gd name="T18" fmla="*/ 0 60000 65536"/>
              <a:gd name="T19" fmla="*/ 0 60000 65536"/>
              <a:gd name="T20" fmla="*/ 0 60000 65536"/>
              <a:gd name="T21" fmla="*/ 0 w 960"/>
              <a:gd name="T22" fmla="*/ 0 h 498"/>
              <a:gd name="T23" fmla="*/ 960 w 960"/>
              <a:gd name="T24" fmla="*/ 498 h 4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0" h="498">
                <a:moveTo>
                  <a:pt x="0" y="0"/>
                </a:moveTo>
                <a:cubicBezTo>
                  <a:pt x="38" y="16"/>
                  <a:pt x="77" y="33"/>
                  <a:pt x="120" y="48"/>
                </a:cubicBezTo>
                <a:cubicBezTo>
                  <a:pt x="163" y="63"/>
                  <a:pt x="203" y="65"/>
                  <a:pt x="258" y="90"/>
                </a:cubicBezTo>
                <a:cubicBezTo>
                  <a:pt x="313" y="115"/>
                  <a:pt x="401" y="149"/>
                  <a:pt x="450" y="198"/>
                </a:cubicBezTo>
                <a:cubicBezTo>
                  <a:pt x="499" y="247"/>
                  <a:pt x="499" y="339"/>
                  <a:pt x="552" y="384"/>
                </a:cubicBezTo>
                <a:cubicBezTo>
                  <a:pt x="605" y="429"/>
                  <a:pt x="700" y="449"/>
                  <a:pt x="768" y="468"/>
                </a:cubicBezTo>
                <a:cubicBezTo>
                  <a:pt x="836" y="487"/>
                  <a:pt x="898" y="492"/>
                  <a:pt x="960" y="498"/>
                </a:cubicBez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293" name="Rectangle 20"/>
          <p:cNvSpPr>
            <a:spLocks noChangeArrowheads="1"/>
          </p:cNvSpPr>
          <p:nvPr/>
        </p:nvSpPr>
        <p:spPr bwMode="auto">
          <a:xfrm>
            <a:off x="0" y="-352210"/>
            <a:ext cx="9312390" cy="1159487"/>
          </a:xfrm>
          <a:prstGeom prst="rect">
            <a:avLst/>
          </a:prstGeom>
          <a:solidFill>
            <a:schemeClr val="bg1">
              <a:lumMod val="95000"/>
            </a:schemeClr>
          </a:solidFill>
          <a:ln w="9525">
            <a:noFill/>
            <a:miter lim="800000"/>
            <a:headEnd/>
            <a:tailEnd/>
          </a:ln>
        </p:spPr>
        <p:txBody>
          <a:bodyPr wrap="none" anchor="ctr"/>
          <a:lstStyle/>
          <a:p>
            <a:pPr>
              <a:defRPr/>
            </a:pPr>
            <a:r>
              <a:rPr lang="en-US" sz="3600" i="1" dirty="0">
                <a:solidFill>
                  <a:srgbClr val="000000"/>
                </a:solidFill>
              </a:rPr>
              <a:t>               </a:t>
            </a:r>
            <a:r>
              <a:rPr lang="en-US" sz="3200" dirty="0">
                <a:solidFill>
                  <a:srgbClr val="002060"/>
                </a:solidFill>
                <a:latin typeface="+mn-lt"/>
              </a:rPr>
              <a:t>NDN Northern Distribution Network</a:t>
            </a:r>
            <a:endParaRPr lang="en-US" sz="3600" dirty="0">
              <a:solidFill>
                <a:srgbClr val="002060"/>
              </a:solidFill>
              <a:latin typeface="+mn-lt"/>
              <a:cs typeface="Arial" charset="0"/>
            </a:endParaRPr>
          </a:p>
        </p:txBody>
      </p:sp>
      <p:pic>
        <p:nvPicPr>
          <p:cNvPr id="10246" name="Picture 24" descr="ustc b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17" y="-29634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Oval 27"/>
          <p:cNvSpPr>
            <a:spLocks noChangeArrowheads="1"/>
          </p:cNvSpPr>
          <p:nvPr/>
        </p:nvSpPr>
        <p:spPr bwMode="auto">
          <a:xfrm>
            <a:off x="7562850" y="5922963"/>
            <a:ext cx="88900" cy="889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solidFill>
                <a:srgbClr val="000000"/>
              </a:solidFill>
            </a:endParaRPr>
          </a:p>
        </p:txBody>
      </p:sp>
      <p:sp>
        <p:nvSpPr>
          <p:cNvPr id="18" name="Freeform 17"/>
          <p:cNvSpPr/>
          <p:nvPr/>
        </p:nvSpPr>
        <p:spPr>
          <a:xfrm>
            <a:off x="1790700" y="904875"/>
            <a:ext cx="2676525" cy="2838450"/>
          </a:xfrm>
          <a:custGeom>
            <a:avLst/>
            <a:gdLst>
              <a:gd name="connsiteX0" fmla="*/ 0 w 2676525"/>
              <a:gd name="connsiteY0" fmla="*/ 0 h 2838450"/>
              <a:gd name="connsiteX1" fmla="*/ 123825 w 2676525"/>
              <a:gd name="connsiteY1" fmla="*/ 200025 h 2838450"/>
              <a:gd name="connsiteX2" fmla="*/ 161925 w 2676525"/>
              <a:gd name="connsiteY2" fmla="*/ 333375 h 2838450"/>
              <a:gd name="connsiteX3" fmla="*/ 219075 w 2676525"/>
              <a:gd name="connsiteY3" fmla="*/ 400050 h 2838450"/>
              <a:gd name="connsiteX4" fmla="*/ 209550 w 2676525"/>
              <a:gd name="connsiteY4" fmla="*/ 438150 h 2838450"/>
              <a:gd name="connsiteX5" fmla="*/ 381000 w 2676525"/>
              <a:gd name="connsiteY5" fmla="*/ 552450 h 2838450"/>
              <a:gd name="connsiteX6" fmla="*/ 485775 w 2676525"/>
              <a:gd name="connsiteY6" fmla="*/ 733425 h 2838450"/>
              <a:gd name="connsiteX7" fmla="*/ 581025 w 2676525"/>
              <a:gd name="connsiteY7" fmla="*/ 809625 h 2838450"/>
              <a:gd name="connsiteX8" fmla="*/ 685800 w 2676525"/>
              <a:gd name="connsiteY8" fmla="*/ 847725 h 2838450"/>
              <a:gd name="connsiteX9" fmla="*/ 695325 w 2676525"/>
              <a:gd name="connsiteY9" fmla="*/ 885825 h 2838450"/>
              <a:gd name="connsiteX10" fmla="*/ 781050 w 2676525"/>
              <a:gd name="connsiteY10" fmla="*/ 933450 h 2838450"/>
              <a:gd name="connsiteX11" fmla="*/ 828675 w 2676525"/>
              <a:gd name="connsiteY11" fmla="*/ 952500 h 2838450"/>
              <a:gd name="connsiteX12" fmla="*/ 904875 w 2676525"/>
              <a:gd name="connsiteY12" fmla="*/ 971550 h 2838450"/>
              <a:gd name="connsiteX13" fmla="*/ 933450 w 2676525"/>
              <a:gd name="connsiteY13" fmla="*/ 1009650 h 2838450"/>
              <a:gd name="connsiteX14" fmla="*/ 981075 w 2676525"/>
              <a:gd name="connsiteY14" fmla="*/ 1066800 h 2838450"/>
              <a:gd name="connsiteX15" fmla="*/ 981075 w 2676525"/>
              <a:gd name="connsiteY15" fmla="*/ 1190625 h 2838450"/>
              <a:gd name="connsiteX16" fmla="*/ 971550 w 2676525"/>
              <a:gd name="connsiteY16" fmla="*/ 1314450 h 2838450"/>
              <a:gd name="connsiteX17" fmla="*/ 981075 w 2676525"/>
              <a:gd name="connsiteY17" fmla="*/ 1390650 h 2838450"/>
              <a:gd name="connsiteX18" fmla="*/ 1038225 w 2676525"/>
              <a:gd name="connsiteY18" fmla="*/ 1524000 h 2838450"/>
              <a:gd name="connsiteX19" fmla="*/ 1085850 w 2676525"/>
              <a:gd name="connsiteY19" fmla="*/ 1695450 h 2838450"/>
              <a:gd name="connsiteX20" fmla="*/ 1143000 w 2676525"/>
              <a:gd name="connsiteY20" fmla="*/ 1885950 h 2838450"/>
              <a:gd name="connsiteX21" fmla="*/ 1162050 w 2676525"/>
              <a:gd name="connsiteY21" fmla="*/ 2028825 h 2838450"/>
              <a:gd name="connsiteX22" fmla="*/ 1190625 w 2676525"/>
              <a:gd name="connsiteY22" fmla="*/ 2181225 h 2838450"/>
              <a:gd name="connsiteX23" fmla="*/ 1209675 w 2676525"/>
              <a:gd name="connsiteY23" fmla="*/ 2343150 h 2838450"/>
              <a:gd name="connsiteX24" fmla="*/ 1238250 w 2676525"/>
              <a:gd name="connsiteY24" fmla="*/ 2438400 h 2838450"/>
              <a:gd name="connsiteX25" fmla="*/ 1266825 w 2676525"/>
              <a:gd name="connsiteY25" fmla="*/ 2457450 h 2838450"/>
              <a:gd name="connsiteX26" fmla="*/ 1266825 w 2676525"/>
              <a:gd name="connsiteY26" fmla="*/ 2495550 h 2838450"/>
              <a:gd name="connsiteX27" fmla="*/ 1343025 w 2676525"/>
              <a:gd name="connsiteY27" fmla="*/ 2505075 h 2838450"/>
              <a:gd name="connsiteX28" fmla="*/ 1390650 w 2676525"/>
              <a:gd name="connsiteY28" fmla="*/ 2505075 h 2838450"/>
              <a:gd name="connsiteX29" fmla="*/ 1438275 w 2676525"/>
              <a:gd name="connsiteY29" fmla="*/ 2476500 h 2838450"/>
              <a:gd name="connsiteX30" fmla="*/ 1514475 w 2676525"/>
              <a:gd name="connsiteY30" fmla="*/ 2438400 h 2838450"/>
              <a:gd name="connsiteX31" fmla="*/ 1562100 w 2676525"/>
              <a:gd name="connsiteY31" fmla="*/ 2390775 h 2838450"/>
              <a:gd name="connsiteX32" fmla="*/ 1647825 w 2676525"/>
              <a:gd name="connsiteY32" fmla="*/ 2390775 h 2838450"/>
              <a:gd name="connsiteX33" fmla="*/ 1733550 w 2676525"/>
              <a:gd name="connsiteY33" fmla="*/ 2390775 h 2838450"/>
              <a:gd name="connsiteX34" fmla="*/ 1809750 w 2676525"/>
              <a:gd name="connsiteY34" fmla="*/ 2390775 h 2838450"/>
              <a:gd name="connsiteX35" fmla="*/ 1885950 w 2676525"/>
              <a:gd name="connsiteY35" fmla="*/ 2362200 h 2838450"/>
              <a:gd name="connsiteX36" fmla="*/ 2000250 w 2676525"/>
              <a:gd name="connsiteY36" fmla="*/ 2343150 h 2838450"/>
              <a:gd name="connsiteX37" fmla="*/ 2019300 w 2676525"/>
              <a:gd name="connsiteY37" fmla="*/ 2324100 h 2838450"/>
              <a:gd name="connsiteX38" fmla="*/ 2057400 w 2676525"/>
              <a:gd name="connsiteY38" fmla="*/ 2343150 h 2838450"/>
              <a:gd name="connsiteX39" fmla="*/ 2105025 w 2676525"/>
              <a:gd name="connsiteY39" fmla="*/ 2381250 h 2838450"/>
              <a:gd name="connsiteX40" fmla="*/ 2181225 w 2676525"/>
              <a:gd name="connsiteY40" fmla="*/ 2400300 h 2838450"/>
              <a:gd name="connsiteX41" fmla="*/ 2276475 w 2676525"/>
              <a:gd name="connsiteY41" fmla="*/ 2400300 h 2838450"/>
              <a:gd name="connsiteX42" fmla="*/ 2314575 w 2676525"/>
              <a:gd name="connsiteY42" fmla="*/ 2362200 h 2838450"/>
              <a:gd name="connsiteX43" fmla="*/ 2400300 w 2676525"/>
              <a:gd name="connsiteY43" fmla="*/ 2333625 h 2838450"/>
              <a:gd name="connsiteX44" fmla="*/ 2466975 w 2676525"/>
              <a:gd name="connsiteY44" fmla="*/ 2390775 h 2838450"/>
              <a:gd name="connsiteX45" fmla="*/ 2543175 w 2676525"/>
              <a:gd name="connsiteY45" fmla="*/ 2486025 h 2838450"/>
              <a:gd name="connsiteX46" fmla="*/ 2581275 w 2676525"/>
              <a:gd name="connsiteY46" fmla="*/ 2552700 h 2838450"/>
              <a:gd name="connsiteX47" fmla="*/ 2609850 w 2676525"/>
              <a:gd name="connsiteY47" fmla="*/ 2619375 h 2838450"/>
              <a:gd name="connsiteX48" fmla="*/ 2609850 w 2676525"/>
              <a:gd name="connsiteY48" fmla="*/ 2695575 h 2838450"/>
              <a:gd name="connsiteX49" fmla="*/ 2600325 w 2676525"/>
              <a:gd name="connsiteY49" fmla="*/ 2781300 h 2838450"/>
              <a:gd name="connsiteX50" fmla="*/ 2619375 w 2676525"/>
              <a:gd name="connsiteY50" fmla="*/ 2828925 h 2838450"/>
              <a:gd name="connsiteX51" fmla="*/ 2676525 w 2676525"/>
              <a:gd name="connsiteY51" fmla="*/ 2838450 h 2838450"/>
              <a:gd name="connsiteX52" fmla="*/ 2628900 w 2676525"/>
              <a:gd name="connsiteY52" fmla="*/ 2838450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76525" h="2838450">
                <a:moveTo>
                  <a:pt x="0" y="0"/>
                </a:moveTo>
                <a:lnTo>
                  <a:pt x="123825" y="200025"/>
                </a:lnTo>
                <a:lnTo>
                  <a:pt x="161925" y="333375"/>
                </a:lnTo>
                <a:lnTo>
                  <a:pt x="219075" y="400050"/>
                </a:lnTo>
                <a:lnTo>
                  <a:pt x="209550" y="438150"/>
                </a:lnTo>
                <a:lnTo>
                  <a:pt x="381000" y="552450"/>
                </a:lnTo>
                <a:lnTo>
                  <a:pt x="485775" y="733425"/>
                </a:lnTo>
                <a:lnTo>
                  <a:pt x="581025" y="809625"/>
                </a:lnTo>
                <a:lnTo>
                  <a:pt x="685800" y="847725"/>
                </a:lnTo>
                <a:lnTo>
                  <a:pt x="695325" y="885825"/>
                </a:lnTo>
                <a:lnTo>
                  <a:pt x="781050" y="933450"/>
                </a:lnTo>
                <a:lnTo>
                  <a:pt x="828675" y="952500"/>
                </a:lnTo>
                <a:lnTo>
                  <a:pt x="904875" y="971550"/>
                </a:lnTo>
                <a:lnTo>
                  <a:pt x="933450" y="1009650"/>
                </a:lnTo>
                <a:lnTo>
                  <a:pt x="981075" y="1066800"/>
                </a:lnTo>
                <a:lnTo>
                  <a:pt x="981075" y="1190625"/>
                </a:lnTo>
                <a:lnTo>
                  <a:pt x="971550" y="1314450"/>
                </a:lnTo>
                <a:lnTo>
                  <a:pt x="981075" y="1390650"/>
                </a:lnTo>
                <a:lnTo>
                  <a:pt x="1038225" y="1524000"/>
                </a:lnTo>
                <a:lnTo>
                  <a:pt x="1085850" y="1695450"/>
                </a:lnTo>
                <a:lnTo>
                  <a:pt x="1143000" y="1885950"/>
                </a:lnTo>
                <a:lnTo>
                  <a:pt x="1162050" y="2028825"/>
                </a:lnTo>
                <a:lnTo>
                  <a:pt x="1190625" y="2181225"/>
                </a:lnTo>
                <a:lnTo>
                  <a:pt x="1209675" y="2343150"/>
                </a:lnTo>
                <a:lnTo>
                  <a:pt x="1238250" y="2438400"/>
                </a:lnTo>
                <a:lnTo>
                  <a:pt x="1266825" y="2457450"/>
                </a:lnTo>
                <a:lnTo>
                  <a:pt x="1266825" y="2495550"/>
                </a:lnTo>
                <a:lnTo>
                  <a:pt x="1343025" y="2505075"/>
                </a:lnTo>
                <a:lnTo>
                  <a:pt x="1390650" y="2505075"/>
                </a:lnTo>
                <a:lnTo>
                  <a:pt x="1438275" y="2476500"/>
                </a:lnTo>
                <a:lnTo>
                  <a:pt x="1514475" y="2438400"/>
                </a:lnTo>
                <a:lnTo>
                  <a:pt x="1562100" y="2390775"/>
                </a:lnTo>
                <a:lnTo>
                  <a:pt x="1647825" y="2390775"/>
                </a:lnTo>
                <a:lnTo>
                  <a:pt x="1733550" y="2390775"/>
                </a:lnTo>
                <a:lnTo>
                  <a:pt x="1809750" y="2390775"/>
                </a:lnTo>
                <a:lnTo>
                  <a:pt x="1885950" y="2362200"/>
                </a:lnTo>
                <a:lnTo>
                  <a:pt x="2000250" y="2343150"/>
                </a:lnTo>
                <a:lnTo>
                  <a:pt x="2019300" y="2324100"/>
                </a:lnTo>
                <a:lnTo>
                  <a:pt x="2057400" y="2343150"/>
                </a:lnTo>
                <a:lnTo>
                  <a:pt x="2105025" y="2381250"/>
                </a:lnTo>
                <a:lnTo>
                  <a:pt x="2181225" y="2400300"/>
                </a:lnTo>
                <a:lnTo>
                  <a:pt x="2276475" y="2400300"/>
                </a:lnTo>
                <a:lnTo>
                  <a:pt x="2314575" y="2362200"/>
                </a:lnTo>
                <a:lnTo>
                  <a:pt x="2400300" y="2333625"/>
                </a:lnTo>
                <a:lnTo>
                  <a:pt x="2466975" y="2390775"/>
                </a:lnTo>
                <a:lnTo>
                  <a:pt x="2543175" y="2486025"/>
                </a:lnTo>
                <a:lnTo>
                  <a:pt x="2581275" y="2552700"/>
                </a:lnTo>
                <a:lnTo>
                  <a:pt x="2609850" y="2619375"/>
                </a:lnTo>
                <a:lnTo>
                  <a:pt x="2609850" y="2695575"/>
                </a:lnTo>
                <a:lnTo>
                  <a:pt x="2600325" y="2781300"/>
                </a:lnTo>
                <a:lnTo>
                  <a:pt x="2619375" y="2828925"/>
                </a:lnTo>
                <a:lnTo>
                  <a:pt x="2676525" y="2838450"/>
                </a:lnTo>
                <a:lnTo>
                  <a:pt x="2628900" y="2838450"/>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000000"/>
              </a:solidFill>
            </a:endParaRPr>
          </a:p>
        </p:txBody>
      </p:sp>
      <p:sp>
        <p:nvSpPr>
          <p:cNvPr id="19" name="Freeform 18"/>
          <p:cNvSpPr/>
          <p:nvPr/>
        </p:nvSpPr>
        <p:spPr>
          <a:xfrm>
            <a:off x="0" y="3371850"/>
            <a:ext cx="4429125" cy="1552575"/>
          </a:xfrm>
          <a:custGeom>
            <a:avLst/>
            <a:gdLst>
              <a:gd name="connsiteX0" fmla="*/ 0 w 4429125"/>
              <a:gd name="connsiteY0" fmla="*/ 0 h 1552575"/>
              <a:gd name="connsiteX1" fmla="*/ 1724025 w 4429125"/>
              <a:gd name="connsiteY1" fmla="*/ 790575 h 1552575"/>
              <a:gd name="connsiteX2" fmla="*/ 1952625 w 4429125"/>
              <a:gd name="connsiteY2" fmla="*/ 895350 h 1552575"/>
              <a:gd name="connsiteX3" fmla="*/ 2209800 w 4429125"/>
              <a:gd name="connsiteY3" fmla="*/ 952500 h 1552575"/>
              <a:gd name="connsiteX4" fmla="*/ 2352675 w 4429125"/>
              <a:gd name="connsiteY4" fmla="*/ 1057275 h 1552575"/>
              <a:gd name="connsiteX5" fmla="*/ 2457450 w 4429125"/>
              <a:gd name="connsiteY5" fmla="*/ 1171575 h 1552575"/>
              <a:gd name="connsiteX6" fmla="*/ 2486025 w 4429125"/>
              <a:gd name="connsiteY6" fmla="*/ 1285875 h 1552575"/>
              <a:gd name="connsiteX7" fmla="*/ 2562225 w 4429125"/>
              <a:gd name="connsiteY7" fmla="*/ 1285875 h 1552575"/>
              <a:gd name="connsiteX8" fmla="*/ 2590800 w 4429125"/>
              <a:gd name="connsiteY8" fmla="*/ 1352550 h 1552575"/>
              <a:gd name="connsiteX9" fmla="*/ 2638425 w 4429125"/>
              <a:gd name="connsiteY9" fmla="*/ 1371600 h 1552575"/>
              <a:gd name="connsiteX10" fmla="*/ 2695575 w 4429125"/>
              <a:gd name="connsiteY10" fmla="*/ 1390650 h 1552575"/>
              <a:gd name="connsiteX11" fmla="*/ 2762250 w 4429125"/>
              <a:gd name="connsiteY11" fmla="*/ 1409700 h 1552575"/>
              <a:gd name="connsiteX12" fmla="*/ 2828925 w 4429125"/>
              <a:gd name="connsiteY12" fmla="*/ 1447800 h 1552575"/>
              <a:gd name="connsiteX13" fmla="*/ 2924175 w 4429125"/>
              <a:gd name="connsiteY13" fmla="*/ 1457325 h 1552575"/>
              <a:gd name="connsiteX14" fmla="*/ 2924175 w 4429125"/>
              <a:gd name="connsiteY14" fmla="*/ 1457325 h 1552575"/>
              <a:gd name="connsiteX15" fmla="*/ 3067050 w 4429125"/>
              <a:gd name="connsiteY15" fmla="*/ 1476375 h 1552575"/>
              <a:gd name="connsiteX16" fmla="*/ 3105150 w 4429125"/>
              <a:gd name="connsiteY16" fmla="*/ 1485900 h 1552575"/>
              <a:gd name="connsiteX17" fmla="*/ 3152775 w 4429125"/>
              <a:gd name="connsiteY17" fmla="*/ 1543050 h 1552575"/>
              <a:gd name="connsiteX18" fmla="*/ 3190875 w 4429125"/>
              <a:gd name="connsiteY18" fmla="*/ 1552575 h 1552575"/>
              <a:gd name="connsiteX19" fmla="*/ 3305175 w 4429125"/>
              <a:gd name="connsiteY19" fmla="*/ 1504950 h 1552575"/>
              <a:gd name="connsiteX20" fmla="*/ 3638550 w 4429125"/>
              <a:gd name="connsiteY20" fmla="*/ 733425 h 1552575"/>
              <a:gd name="connsiteX21" fmla="*/ 3743325 w 4429125"/>
              <a:gd name="connsiteY21" fmla="*/ 581025 h 1552575"/>
              <a:gd name="connsiteX22" fmla="*/ 3848100 w 4429125"/>
              <a:gd name="connsiteY22" fmla="*/ 581025 h 1552575"/>
              <a:gd name="connsiteX23" fmla="*/ 3848100 w 4429125"/>
              <a:gd name="connsiteY23" fmla="*/ 581025 h 1552575"/>
              <a:gd name="connsiteX24" fmla="*/ 3971925 w 4429125"/>
              <a:gd name="connsiteY24" fmla="*/ 638175 h 1552575"/>
              <a:gd name="connsiteX25" fmla="*/ 4000500 w 4429125"/>
              <a:gd name="connsiteY25" fmla="*/ 657225 h 1552575"/>
              <a:gd name="connsiteX26" fmla="*/ 4086225 w 4429125"/>
              <a:gd name="connsiteY26" fmla="*/ 628650 h 1552575"/>
              <a:gd name="connsiteX27" fmla="*/ 4162425 w 4429125"/>
              <a:gd name="connsiteY27" fmla="*/ 571500 h 1552575"/>
              <a:gd name="connsiteX28" fmla="*/ 4248150 w 4429125"/>
              <a:gd name="connsiteY28" fmla="*/ 523875 h 1552575"/>
              <a:gd name="connsiteX29" fmla="*/ 4314825 w 4429125"/>
              <a:gd name="connsiteY29" fmla="*/ 476250 h 1552575"/>
              <a:gd name="connsiteX30" fmla="*/ 4391025 w 4429125"/>
              <a:gd name="connsiteY30" fmla="*/ 419100 h 1552575"/>
              <a:gd name="connsiteX31" fmla="*/ 4429125 w 4429125"/>
              <a:gd name="connsiteY31" fmla="*/ 361950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9125" h="1552575">
                <a:moveTo>
                  <a:pt x="0" y="0"/>
                </a:moveTo>
                <a:lnTo>
                  <a:pt x="1724025" y="790575"/>
                </a:lnTo>
                <a:lnTo>
                  <a:pt x="1952625" y="895350"/>
                </a:lnTo>
                <a:lnTo>
                  <a:pt x="2209800" y="952500"/>
                </a:lnTo>
                <a:lnTo>
                  <a:pt x="2352675" y="1057275"/>
                </a:lnTo>
                <a:lnTo>
                  <a:pt x="2457450" y="1171575"/>
                </a:lnTo>
                <a:lnTo>
                  <a:pt x="2486025" y="1285875"/>
                </a:lnTo>
                <a:lnTo>
                  <a:pt x="2562225" y="1285875"/>
                </a:lnTo>
                <a:lnTo>
                  <a:pt x="2590800" y="1352550"/>
                </a:lnTo>
                <a:lnTo>
                  <a:pt x="2638425" y="1371600"/>
                </a:lnTo>
                <a:lnTo>
                  <a:pt x="2695575" y="1390650"/>
                </a:lnTo>
                <a:lnTo>
                  <a:pt x="2762250" y="1409700"/>
                </a:lnTo>
                <a:lnTo>
                  <a:pt x="2828925" y="1447800"/>
                </a:lnTo>
                <a:lnTo>
                  <a:pt x="2924175" y="1457325"/>
                </a:lnTo>
                <a:lnTo>
                  <a:pt x="2924175" y="1457325"/>
                </a:lnTo>
                <a:lnTo>
                  <a:pt x="3067050" y="1476375"/>
                </a:lnTo>
                <a:lnTo>
                  <a:pt x="3105150" y="1485900"/>
                </a:lnTo>
                <a:lnTo>
                  <a:pt x="3152775" y="1543050"/>
                </a:lnTo>
                <a:lnTo>
                  <a:pt x="3190875" y="1552575"/>
                </a:lnTo>
                <a:lnTo>
                  <a:pt x="3305175" y="1504950"/>
                </a:lnTo>
                <a:lnTo>
                  <a:pt x="3638550" y="733425"/>
                </a:lnTo>
                <a:lnTo>
                  <a:pt x="3743325" y="581025"/>
                </a:lnTo>
                <a:lnTo>
                  <a:pt x="3848100" y="581025"/>
                </a:lnTo>
                <a:lnTo>
                  <a:pt x="3848100" y="581025"/>
                </a:lnTo>
                <a:lnTo>
                  <a:pt x="3971925" y="638175"/>
                </a:lnTo>
                <a:lnTo>
                  <a:pt x="4000500" y="657225"/>
                </a:lnTo>
                <a:lnTo>
                  <a:pt x="4086225" y="628650"/>
                </a:lnTo>
                <a:lnTo>
                  <a:pt x="4162425" y="571500"/>
                </a:lnTo>
                <a:lnTo>
                  <a:pt x="4248150" y="523875"/>
                </a:lnTo>
                <a:lnTo>
                  <a:pt x="4314825" y="476250"/>
                </a:lnTo>
                <a:lnTo>
                  <a:pt x="4391025" y="419100"/>
                </a:lnTo>
                <a:lnTo>
                  <a:pt x="4429125" y="361950"/>
                </a:ln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000000"/>
              </a:solidFill>
            </a:endParaRPr>
          </a:p>
        </p:txBody>
      </p:sp>
      <p:sp>
        <p:nvSpPr>
          <p:cNvPr id="21" name="Freeform 20"/>
          <p:cNvSpPr/>
          <p:nvPr/>
        </p:nvSpPr>
        <p:spPr>
          <a:xfrm>
            <a:off x="4448175" y="3733800"/>
            <a:ext cx="3143250" cy="2181225"/>
          </a:xfrm>
          <a:custGeom>
            <a:avLst/>
            <a:gdLst>
              <a:gd name="connsiteX0" fmla="*/ 0 w 3143250"/>
              <a:gd name="connsiteY0" fmla="*/ 0 h 2181225"/>
              <a:gd name="connsiteX1" fmla="*/ 95250 w 3143250"/>
              <a:gd name="connsiteY1" fmla="*/ 38100 h 2181225"/>
              <a:gd name="connsiteX2" fmla="*/ 161925 w 3143250"/>
              <a:gd name="connsiteY2" fmla="*/ 133350 h 2181225"/>
              <a:gd name="connsiteX3" fmla="*/ 238125 w 3143250"/>
              <a:gd name="connsiteY3" fmla="*/ 161925 h 2181225"/>
              <a:gd name="connsiteX4" fmla="*/ 266700 w 3143250"/>
              <a:gd name="connsiteY4" fmla="*/ 200025 h 2181225"/>
              <a:gd name="connsiteX5" fmla="*/ 352425 w 3143250"/>
              <a:gd name="connsiteY5" fmla="*/ 228600 h 2181225"/>
              <a:gd name="connsiteX6" fmla="*/ 390525 w 3143250"/>
              <a:gd name="connsiteY6" fmla="*/ 276225 h 2181225"/>
              <a:gd name="connsiteX7" fmla="*/ 495300 w 3143250"/>
              <a:gd name="connsiteY7" fmla="*/ 276225 h 2181225"/>
              <a:gd name="connsiteX8" fmla="*/ 561975 w 3143250"/>
              <a:gd name="connsiteY8" fmla="*/ 381000 h 2181225"/>
              <a:gd name="connsiteX9" fmla="*/ 657225 w 3143250"/>
              <a:gd name="connsiteY9" fmla="*/ 409575 h 2181225"/>
              <a:gd name="connsiteX10" fmla="*/ 742950 w 3143250"/>
              <a:gd name="connsiteY10" fmla="*/ 438150 h 2181225"/>
              <a:gd name="connsiteX11" fmla="*/ 771525 w 3143250"/>
              <a:gd name="connsiteY11" fmla="*/ 447675 h 2181225"/>
              <a:gd name="connsiteX12" fmla="*/ 819150 w 3143250"/>
              <a:gd name="connsiteY12" fmla="*/ 485775 h 2181225"/>
              <a:gd name="connsiteX13" fmla="*/ 885825 w 3143250"/>
              <a:gd name="connsiteY13" fmla="*/ 495300 h 2181225"/>
              <a:gd name="connsiteX14" fmla="*/ 952500 w 3143250"/>
              <a:gd name="connsiteY14" fmla="*/ 619125 h 2181225"/>
              <a:gd name="connsiteX15" fmla="*/ 1009650 w 3143250"/>
              <a:gd name="connsiteY15" fmla="*/ 657225 h 2181225"/>
              <a:gd name="connsiteX16" fmla="*/ 1085850 w 3143250"/>
              <a:gd name="connsiteY16" fmla="*/ 676275 h 2181225"/>
              <a:gd name="connsiteX17" fmla="*/ 1162050 w 3143250"/>
              <a:gd name="connsiteY17" fmla="*/ 647700 h 2181225"/>
              <a:gd name="connsiteX18" fmla="*/ 1209675 w 3143250"/>
              <a:gd name="connsiteY18" fmla="*/ 609600 h 2181225"/>
              <a:gd name="connsiteX19" fmla="*/ 1276350 w 3143250"/>
              <a:gd name="connsiteY19" fmla="*/ 590550 h 2181225"/>
              <a:gd name="connsiteX20" fmla="*/ 1371600 w 3143250"/>
              <a:gd name="connsiteY20" fmla="*/ 590550 h 2181225"/>
              <a:gd name="connsiteX21" fmla="*/ 1371600 w 3143250"/>
              <a:gd name="connsiteY21" fmla="*/ 590550 h 2181225"/>
              <a:gd name="connsiteX22" fmla="*/ 1438275 w 3143250"/>
              <a:gd name="connsiteY22" fmla="*/ 638175 h 2181225"/>
              <a:gd name="connsiteX23" fmla="*/ 1466850 w 3143250"/>
              <a:gd name="connsiteY23" fmla="*/ 695325 h 2181225"/>
              <a:gd name="connsiteX24" fmla="*/ 1476375 w 3143250"/>
              <a:gd name="connsiteY24" fmla="*/ 742950 h 2181225"/>
              <a:gd name="connsiteX25" fmla="*/ 1514475 w 3143250"/>
              <a:gd name="connsiteY25" fmla="*/ 752475 h 2181225"/>
              <a:gd name="connsiteX26" fmla="*/ 1571625 w 3143250"/>
              <a:gd name="connsiteY26" fmla="*/ 771525 h 2181225"/>
              <a:gd name="connsiteX27" fmla="*/ 1571625 w 3143250"/>
              <a:gd name="connsiteY27" fmla="*/ 771525 h 2181225"/>
              <a:gd name="connsiteX28" fmla="*/ 1647825 w 3143250"/>
              <a:gd name="connsiteY28" fmla="*/ 962025 h 2181225"/>
              <a:gd name="connsiteX29" fmla="*/ 1676400 w 3143250"/>
              <a:gd name="connsiteY29" fmla="*/ 1076325 h 2181225"/>
              <a:gd name="connsiteX30" fmla="*/ 1695450 w 3143250"/>
              <a:gd name="connsiteY30" fmla="*/ 1181100 h 2181225"/>
              <a:gd name="connsiteX31" fmla="*/ 1704975 w 3143250"/>
              <a:gd name="connsiteY31" fmla="*/ 1276350 h 2181225"/>
              <a:gd name="connsiteX32" fmla="*/ 1714500 w 3143250"/>
              <a:gd name="connsiteY32" fmla="*/ 1304925 h 2181225"/>
              <a:gd name="connsiteX33" fmla="*/ 1714500 w 3143250"/>
              <a:gd name="connsiteY33" fmla="*/ 1304925 h 2181225"/>
              <a:gd name="connsiteX34" fmla="*/ 1819275 w 3143250"/>
              <a:gd name="connsiteY34" fmla="*/ 1352550 h 2181225"/>
              <a:gd name="connsiteX35" fmla="*/ 1847850 w 3143250"/>
              <a:gd name="connsiteY35" fmla="*/ 1371600 h 2181225"/>
              <a:gd name="connsiteX36" fmla="*/ 1905000 w 3143250"/>
              <a:gd name="connsiteY36" fmla="*/ 1409700 h 2181225"/>
              <a:gd name="connsiteX37" fmla="*/ 1981200 w 3143250"/>
              <a:gd name="connsiteY37" fmla="*/ 1419225 h 2181225"/>
              <a:gd name="connsiteX38" fmla="*/ 2057400 w 3143250"/>
              <a:gd name="connsiteY38" fmla="*/ 1428750 h 2181225"/>
              <a:gd name="connsiteX39" fmla="*/ 2124075 w 3143250"/>
              <a:gd name="connsiteY39" fmla="*/ 1476375 h 2181225"/>
              <a:gd name="connsiteX40" fmla="*/ 2181225 w 3143250"/>
              <a:gd name="connsiteY40" fmla="*/ 1504950 h 2181225"/>
              <a:gd name="connsiteX41" fmla="*/ 2228850 w 3143250"/>
              <a:gd name="connsiteY41" fmla="*/ 1533525 h 2181225"/>
              <a:gd name="connsiteX42" fmla="*/ 2276475 w 3143250"/>
              <a:gd name="connsiteY42" fmla="*/ 1533525 h 2181225"/>
              <a:gd name="connsiteX43" fmla="*/ 2276475 w 3143250"/>
              <a:gd name="connsiteY43" fmla="*/ 1533525 h 2181225"/>
              <a:gd name="connsiteX44" fmla="*/ 2362200 w 3143250"/>
              <a:gd name="connsiteY44" fmla="*/ 1590675 h 2181225"/>
              <a:gd name="connsiteX45" fmla="*/ 2400300 w 3143250"/>
              <a:gd name="connsiteY45" fmla="*/ 1628775 h 2181225"/>
              <a:gd name="connsiteX46" fmla="*/ 2447925 w 3143250"/>
              <a:gd name="connsiteY46" fmla="*/ 1724025 h 2181225"/>
              <a:gd name="connsiteX47" fmla="*/ 2495550 w 3143250"/>
              <a:gd name="connsiteY47" fmla="*/ 1781175 h 2181225"/>
              <a:gd name="connsiteX48" fmla="*/ 2505075 w 3143250"/>
              <a:gd name="connsiteY48" fmla="*/ 1828800 h 2181225"/>
              <a:gd name="connsiteX49" fmla="*/ 2524125 w 3143250"/>
              <a:gd name="connsiteY49" fmla="*/ 1838325 h 2181225"/>
              <a:gd name="connsiteX50" fmla="*/ 2581275 w 3143250"/>
              <a:gd name="connsiteY50" fmla="*/ 1847850 h 2181225"/>
              <a:gd name="connsiteX51" fmla="*/ 2590800 w 3143250"/>
              <a:gd name="connsiteY51" fmla="*/ 1876425 h 2181225"/>
              <a:gd name="connsiteX52" fmla="*/ 2600325 w 3143250"/>
              <a:gd name="connsiteY52" fmla="*/ 1962150 h 2181225"/>
              <a:gd name="connsiteX53" fmla="*/ 2628900 w 3143250"/>
              <a:gd name="connsiteY53" fmla="*/ 2019300 h 2181225"/>
              <a:gd name="connsiteX54" fmla="*/ 2686050 w 3143250"/>
              <a:gd name="connsiteY54" fmla="*/ 2066925 h 2181225"/>
              <a:gd name="connsiteX55" fmla="*/ 2762250 w 3143250"/>
              <a:gd name="connsiteY55" fmla="*/ 2066925 h 2181225"/>
              <a:gd name="connsiteX56" fmla="*/ 2876550 w 3143250"/>
              <a:gd name="connsiteY56" fmla="*/ 2076450 h 2181225"/>
              <a:gd name="connsiteX57" fmla="*/ 2933700 w 3143250"/>
              <a:gd name="connsiteY57" fmla="*/ 2124075 h 2181225"/>
              <a:gd name="connsiteX58" fmla="*/ 2981325 w 3143250"/>
              <a:gd name="connsiteY58" fmla="*/ 2143125 h 2181225"/>
              <a:gd name="connsiteX59" fmla="*/ 3048000 w 3143250"/>
              <a:gd name="connsiteY59" fmla="*/ 2152650 h 2181225"/>
              <a:gd name="connsiteX60" fmla="*/ 3143250 w 3143250"/>
              <a:gd name="connsiteY60" fmla="*/ 2181225 h 218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143250" h="2181225">
                <a:moveTo>
                  <a:pt x="0" y="0"/>
                </a:moveTo>
                <a:lnTo>
                  <a:pt x="95250" y="38100"/>
                </a:lnTo>
                <a:lnTo>
                  <a:pt x="161925" y="133350"/>
                </a:lnTo>
                <a:lnTo>
                  <a:pt x="238125" y="161925"/>
                </a:lnTo>
                <a:lnTo>
                  <a:pt x="266700" y="200025"/>
                </a:lnTo>
                <a:lnTo>
                  <a:pt x="352425" y="228600"/>
                </a:lnTo>
                <a:lnTo>
                  <a:pt x="390525" y="276225"/>
                </a:lnTo>
                <a:lnTo>
                  <a:pt x="495300" y="276225"/>
                </a:lnTo>
                <a:lnTo>
                  <a:pt x="561975" y="381000"/>
                </a:lnTo>
                <a:lnTo>
                  <a:pt x="657225" y="409575"/>
                </a:lnTo>
                <a:lnTo>
                  <a:pt x="742950" y="438150"/>
                </a:lnTo>
                <a:lnTo>
                  <a:pt x="771525" y="447675"/>
                </a:lnTo>
                <a:lnTo>
                  <a:pt x="819150" y="485775"/>
                </a:lnTo>
                <a:lnTo>
                  <a:pt x="885825" y="495300"/>
                </a:lnTo>
                <a:lnTo>
                  <a:pt x="952500" y="619125"/>
                </a:lnTo>
                <a:lnTo>
                  <a:pt x="1009650" y="657225"/>
                </a:lnTo>
                <a:lnTo>
                  <a:pt x="1085850" y="676275"/>
                </a:lnTo>
                <a:lnTo>
                  <a:pt x="1162050" y="647700"/>
                </a:lnTo>
                <a:lnTo>
                  <a:pt x="1209675" y="609600"/>
                </a:lnTo>
                <a:lnTo>
                  <a:pt x="1276350" y="590550"/>
                </a:lnTo>
                <a:lnTo>
                  <a:pt x="1371600" y="590550"/>
                </a:lnTo>
                <a:lnTo>
                  <a:pt x="1371600" y="590550"/>
                </a:lnTo>
                <a:lnTo>
                  <a:pt x="1438275" y="638175"/>
                </a:lnTo>
                <a:lnTo>
                  <a:pt x="1466850" y="695325"/>
                </a:lnTo>
                <a:lnTo>
                  <a:pt x="1476375" y="742950"/>
                </a:lnTo>
                <a:lnTo>
                  <a:pt x="1514475" y="752475"/>
                </a:lnTo>
                <a:lnTo>
                  <a:pt x="1571625" y="771525"/>
                </a:lnTo>
                <a:lnTo>
                  <a:pt x="1571625" y="771525"/>
                </a:lnTo>
                <a:lnTo>
                  <a:pt x="1647825" y="962025"/>
                </a:lnTo>
                <a:lnTo>
                  <a:pt x="1676400" y="1076325"/>
                </a:lnTo>
                <a:lnTo>
                  <a:pt x="1695450" y="1181100"/>
                </a:lnTo>
                <a:lnTo>
                  <a:pt x="1704975" y="1276350"/>
                </a:lnTo>
                <a:lnTo>
                  <a:pt x="1714500" y="1304925"/>
                </a:lnTo>
                <a:lnTo>
                  <a:pt x="1714500" y="1304925"/>
                </a:lnTo>
                <a:lnTo>
                  <a:pt x="1819275" y="1352550"/>
                </a:lnTo>
                <a:lnTo>
                  <a:pt x="1847850" y="1371600"/>
                </a:lnTo>
                <a:lnTo>
                  <a:pt x="1905000" y="1409700"/>
                </a:lnTo>
                <a:lnTo>
                  <a:pt x="1981200" y="1419225"/>
                </a:lnTo>
                <a:lnTo>
                  <a:pt x="2057400" y="1428750"/>
                </a:lnTo>
                <a:lnTo>
                  <a:pt x="2124075" y="1476375"/>
                </a:lnTo>
                <a:lnTo>
                  <a:pt x="2181225" y="1504950"/>
                </a:lnTo>
                <a:lnTo>
                  <a:pt x="2228850" y="1533525"/>
                </a:lnTo>
                <a:lnTo>
                  <a:pt x="2276475" y="1533525"/>
                </a:lnTo>
                <a:lnTo>
                  <a:pt x="2276475" y="1533525"/>
                </a:lnTo>
                <a:lnTo>
                  <a:pt x="2362200" y="1590675"/>
                </a:lnTo>
                <a:lnTo>
                  <a:pt x="2400300" y="1628775"/>
                </a:lnTo>
                <a:lnTo>
                  <a:pt x="2447925" y="1724025"/>
                </a:lnTo>
                <a:lnTo>
                  <a:pt x="2495550" y="1781175"/>
                </a:lnTo>
                <a:lnTo>
                  <a:pt x="2505075" y="1828800"/>
                </a:lnTo>
                <a:lnTo>
                  <a:pt x="2524125" y="1838325"/>
                </a:lnTo>
                <a:lnTo>
                  <a:pt x="2581275" y="1847850"/>
                </a:lnTo>
                <a:lnTo>
                  <a:pt x="2590800" y="1876425"/>
                </a:lnTo>
                <a:lnTo>
                  <a:pt x="2600325" y="1962150"/>
                </a:lnTo>
                <a:lnTo>
                  <a:pt x="2628900" y="2019300"/>
                </a:lnTo>
                <a:lnTo>
                  <a:pt x="2686050" y="2066925"/>
                </a:lnTo>
                <a:lnTo>
                  <a:pt x="2762250" y="2066925"/>
                </a:lnTo>
                <a:lnTo>
                  <a:pt x="2876550" y="2076450"/>
                </a:lnTo>
                <a:lnTo>
                  <a:pt x="2933700" y="2124075"/>
                </a:lnTo>
                <a:lnTo>
                  <a:pt x="2981325" y="2143125"/>
                </a:lnTo>
                <a:lnTo>
                  <a:pt x="3048000" y="2152650"/>
                </a:lnTo>
                <a:lnTo>
                  <a:pt x="3143250" y="2181225"/>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000000"/>
              </a:solidFill>
            </a:endParaRPr>
          </a:p>
        </p:txBody>
      </p:sp>
      <p:sp>
        <p:nvSpPr>
          <p:cNvPr id="23" name="Freeform 22"/>
          <p:cNvSpPr/>
          <p:nvPr/>
        </p:nvSpPr>
        <p:spPr>
          <a:xfrm>
            <a:off x="4171950" y="2952750"/>
            <a:ext cx="4057650" cy="1114425"/>
          </a:xfrm>
          <a:custGeom>
            <a:avLst/>
            <a:gdLst>
              <a:gd name="connsiteX0" fmla="*/ 0 w 4057650"/>
              <a:gd name="connsiteY0" fmla="*/ 304800 h 1114425"/>
              <a:gd name="connsiteX1" fmla="*/ 142875 w 4057650"/>
              <a:gd name="connsiteY1" fmla="*/ 238125 h 1114425"/>
              <a:gd name="connsiteX2" fmla="*/ 276225 w 4057650"/>
              <a:gd name="connsiteY2" fmla="*/ 161925 h 1114425"/>
              <a:gd name="connsiteX3" fmla="*/ 333375 w 4057650"/>
              <a:gd name="connsiteY3" fmla="*/ 66675 h 1114425"/>
              <a:gd name="connsiteX4" fmla="*/ 466725 w 4057650"/>
              <a:gd name="connsiteY4" fmla="*/ 0 h 1114425"/>
              <a:gd name="connsiteX5" fmla="*/ 552450 w 4057650"/>
              <a:gd name="connsiteY5" fmla="*/ 85725 h 1114425"/>
              <a:gd name="connsiteX6" fmla="*/ 647700 w 4057650"/>
              <a:gd name="connsiteY6" fmla="*/ 104775 h 1114425"/>
              <a:gd name="connsiteX7" fmla="*/ 800100 w 4057650"/>
              <a:gd name="connsiteY7" fmla="*/ 238125 h 1114425"/>
              <a:gd name="connsiteX8" fmla="*/ 885825 w 4057650"/>
              <a:gd name="connsiteY8" fmla="*/ 266700 h 1114425"/>
              <a:gd name="connsiteX9" fmla="*/ 981075 w 4057650"/>
              <a:gd name="connsiteY9" fmla="*/ 361950 h 1114425"/>
              <a:gd name="connsiteX10" fmla="*/ 1123950 w 4057650"/>
              <a:gd name="connsiteY10" fmla="*/ 400050 h 1114425"/>
              <a:gd name="connsiteX11" fmla="*/ 1352550 w 4057650"/>
              <a:gd name="connsiteY11" fmla="*/ 419100 h 1114425"/>
              <a:gd name="connsiteX12" fmla="*/ 1504950 w 4057650"/>
              <a:gd name="connsiteY12" fmla="*/ 504825 h 1114425"/>
              <a:gd name="connsiteX13" fmla="*/ 1628775 w 4057650"/>
              <a:gd name="connsiteY13" fmla="*/ 609600 h 1114425"/>
              <a:gd name="connsiteX14" fmla="*/ 1771650 w 4057650"/>
              <a:gd name="connsiteY14" fmla="*/ 638175 h 1114425"/>
              <a:gd name="connsiteX15" fmla="*/ 2019300 w 4057650"/>
              <a:gd name="connsiteY15" fmla="*/ 666750 h 1114425"/>
              <a:gd name="connsiteX16" fmla="*/ 2266950 w 4057650"/>
              <a:gd name="connsiteY16" fmla="*/ 695325 h 1114425"/>
              <a:gd name="connsiteX17" fmla="*/ 2495550 w 4057650"/>
              <a:gd name="connsiteY17" fmla="*/ 704850 h 1114425"/>
              <a:gd name="connsiteX18" fmla="*/ 2705100 w 4057650"/>
              <a:gd name="connsiteY18" fmla="*/ 819150 h 1114425"/>
              <a:gd name="connsiteX19" fmla="*/ 2847975 w 4057650"/>
              <a:gd name="connsiteY19" fmla="*/ 857250 h 1114425"/>
              <a:gd name="connsiteX20" fmla="*/ 2895600 w 4057650"/>
              <a:gd name="connsiteY20" fmla="*/ 933450 h 1114425"/>
              <a:gd name="connsiteX21" fmla="*/ 2933700 w 4057650"/>
              <a:gd name="connsiteY21" fmla="*/ 1066800 h 1114425"/>
              <a:gd name="connsiteX22" fmla="*/ 3105150 w 4057650"/>
              <a:gd name="connsiteY22" fmla="*/ 1095375 h 1114425"/>
              <a:gd name="connsiteX23" fmla="*/ 3362325 w 4057650"/>
              <a:gd name="connsiteY23" fmla="*/ 1076325 h 1114425"/>
              <a:gd name="connsiteX24" fmla="*/ 3667125 w 4057650"/>
              <a:gd name="connsiteY24" fmla="*/ 1076325 h 1114425"/>
              <a:gd name="connsiteX25" fmla="*/ 3838575 w 4057650"/>
              <a:gd name="connsiteY25" fmla="*/ 1009650 h 1114425"/>
              <a:gd name="connsiteX26" fmla="*/ 3933825 w 4057650"/>
              <a:gd name="connsiteY26" fmla="*/ 1009650 h 1114425"/>
              <a:gd name="connsiteX27" fmla="*/ 4057650 w 4057650"/>
              <a:gd name="connsiteY27" fmla="*/ 1066800 h 1114425"/>
              <a:gd name="connsiteX28" fmla="*/ 4057650 w 4057650"/>
              <a:gd name="connsiteY28" fmla="*/ 1114425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57650" h="1114425">
                <a:moveTo>
                  <a:pt x="0" y="304800"/>
                </a:moveTo>
                <a:lnTo>
                  <a:pt x="142875" y="238125"/>
                </a:lnTo>
                <a:lnTo>
                  <a:pt x="276225" y="161925"/>
                </a:lnTo>
                <a:lnTo>
                  <a:pt x="333375" y="66675"/>
                </a:lnTo>
                <a:lnTo>
                  <a:pt x="466725" y="0"/>
                </a:lnTo>
                <a:lnTo>
                  <a:pt x="552450" y="85725"/>
                </a:lnTo>
                <a:lnTo>
                  <a:pt x="647700" y="104775"/>
                </a:lnTo>
                <a:lnTo>
                  <a:pt x="800100" y="238125"/>
                </a:lnTo>
                <a:lnTo>
                  <a:pt x="885825" y="266700"/>
                </a:lnTo>
                <a:lnTo>
                  <a:pt x="981075" y="361950"/>
                </a:lnTo>
                <a:lnTo>
                  <a:pt x="1123950" y="400050"/>
                </a:lnTo>
                <a:lnTo>
                  <a:pt x="1352550" y="419100"/>
                </a:lnTo>
                <a:lnTo>
                  <a:pt x="1504950" y="504825"/>
                </a:lnTo>
                <a:lnTo>
                  <a:pt x="1628775" y="609600"/>
                </a:lnTo>
                <a:lnTo>
                  <a:pt x="1771650" y="638175"/>
                </a:lnTo>
                <a:lnTo>
                  <a:pt x="2019300" y="666750"/>
                </a:lnTo>
                <a:lnTo>
                  <a:pt x="2266950" y="695325"/>
                </a:lnTo>
                <a:lnTo>
                  <a:pt x="2495550" y="704850"/>
                </a:lnTo>
                <a:lnTo>
                  <a:pt x="2705100" y="819150"/>
                </a:lnTo>
                <a:lnTo>
                  <a:pt x="2847975" y="857250"/>
                </a:lnTo>
                <a:lnTo>
                  <a:pt x="2895600" y="933450"/>
                </a:lnTo>
                <a:lnTo>
                  <a:pt x="2933700" y="1066800"/>
                </a:lnTo>
                <a:lnTo>
                  <a:pt x="3105150" y="1095375"/>
                </a:lnTo>
                <a:lnTo>
                  <a:pt x="3362325" y="1076325"/>
                </a:lnTo>
                <a:lnTo>
                  <a:pt x="3667125" y="1076325"/>
                </a:lnTo>
                <a:lnTo>
                  <a:pt x="3838575" y="1009650"/>
                </a:lnTo>
                <a:lnTo>
                  <a:pt x="3933825" y="1009650"/>
                </a:lnTo>
                <a:lnTo>
                  <a:pt x="4057650" y="1066800"/>
                </a:lnTo>
                <a:lnTo>
                  <a:pt x="4057650" y="1114425"/>
                </a:lnTo>
              </a:path>
            </a:pathLst>
          </a:custGeom>
          <a:ln w="381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000000"/>
              </a:solidFill>
            </a:endParaRPr>
          </a:p>
        </p:txBody>
      </p:sp>
      <p:sp>
        <p:nvSpPr>
          <p:cNvPr id="24" name="Freeform 23"/>
          <p:cNvSpPr/>
          <p:nvPr/>
        </p:nvSpPr>
        <p:spPr>
          <a:xfrm>
            <a:off x="7267575" y="4086225"/>
            <a:ext cx="962025" cy="1733550"/>
          </a:xfrm>
          <a:custGeom>
            <a:avLst/>
            <a:gdLst>
              <a:gd name="connsiteX0" fmla="*/ 962025 w 962025"/>
              <a:gd name="connsiteY0" fmla="*/ 0 h 1733550"/>
              <a:gd name="connsiteX1" fmla="*/ 904875 w 962025"/>
              <a:gd name="connsiteY1" fmla="*/ 95250 h 1733550"/>
              <a:gd name="connsiteX2" fmla="*/ 838200 w 962025"/>
              <a:gd name="connsiteY2" fmla="*/ 200025 h 1733550"/>
              <a:gd name="connsiteX3" fmla="*/ 733425 w 962025"/>
              <a:gd name="connsiteY3" fmla="*/ 238125 h 1733550"/>
              <a:gd name="connsiteX4" fmla="*/ 657225 w 962025"/>
              <a:gd name="connsiteY4" fmla="*/ 304800 h 1733550"/>
              <a:gd name="connsiteX5" fmla="*/ 600075 w 962025"/>
              <a:gd name="connsiteY5" fmla="*/ 371475 h 1733550"/>
              <a:gd name="connsiteX6" fmla="*/ 561975 w 962025"/>
              <a:gd name="connsiteY6" fmla="*/ 419100 h 1733550"/>
              <a:gd name="connsiteX7" fmla="*/ 657225 w 962025"/>
              <a:gd name="connsiteY7" fmla="*/ 466725 h 1733550"/>
              <a:gd name="connsiteX8" fmla="*/ 723900 w 962025"/>
              <a:gd name="connsiteY8" fmla="*/ 495300 h 1733550"/>
              <a:gd name="connsiteX9" fmla="*/ 790575 w 962025"/>
              <a:gd name="connsiteY9" fmla="*/ 476250 h 1733550"/>
              <a:gd name="connsiteX10" fmla="*/ 857250 w 962025"/>
              <a:gd name="connsiteY10" fmla="*/ 485775 h 1733550"/>
              <a:gd name="connsiteX11" fmla="*/ 800100 w 962025"/>
              <a:gd name="connsiteY11" fmla="*/ 581025 h 1733550"/>
              <a:gd name="connsiteX12" fmla="*/ 781050 w 962025"/>
              <a:gd name="connsiteY12" fmla="*/ 638175 h 1733550"/>
              <a:gd name="connsiteX13" fmla="*/ 819150 w 962025"/>
              <a:gd name="connsiteY13" fmla="*/ 647700 h 1733550"/>
              <a:gd name="connsiteX14" fmla="*/ 838200 w 962025"/>
              <a:gd name="connsiteY14" fmla="*/ 666750 h 1733550"/>
              <a:gd name="connsiteX15" fmla="*/ 828675 w 962025"/>
              <a:gd name="connsiteY15" fmla="*/ 714375 h 1733550"/>
              <a:gd name="connsiteX16" fmla="*/ 809625 w 962025"/>
              <a:gd name="connsiteY16" fmla="*/ 752475 h 1733550"/>
              <a:gd name="connsiteX17" fmla="*/ 771525 w 962025"/>
              <a:gd name="connsiteY17" fmla="*/ 771525 h 1733550"/>
              <a:gd name="connsiteX18" fmla="*/ 571500 w 962025"/>
              <a:gd name="connsiteY18" fmla="*/ 819150 h 1733550"/>
              <a:gd name="connsiteX19" fmla="*/ 485775 w 962025"/>
              <a:gd name="connsiteY19" fmla="*/ 838200 h 1733550"/>
              <a:gd name="connsiteX20" fmla="*/ 371475 w 962025"/>
              <a:gd name="connsiteY20" fmla="*/ 866775 h 1733550"/>
              <a:gd name="connsiteX21" fmla="*/ 304800 w 962025"/>
              <a:gd name="connsiteY21" fmla="*/ 895350 h 1733550"/>
              <a:gd name="connsiteX22" fmla="*/ 180975 w 962025"/>
              <a:gd name="connsiteY22" fmla="*/ 952500 h 1733550"/>
              <a:gd name="connsiteX23" fmla="*/ 114300 w 962025"/>
              <a:gd name="connsiteY23" fmla="*/ 1066800 h 1733550"/>
              <a:gd name="connsiteX24" fmla="*/ 19050 w 962025"/>
              <a:gd name="connsiteY24" fmla="*/ 1181100 h 1733550"/>
              <a:gd name="connsiteX25" fmla="*/ 19050 w 962025"/>
              <a:gd name="connsiteY25" fmla="*/ 1228725 h 1733550"/>
              <a:gd name="connsiteX26" fmla="*/ 0 w 962025"/>
              <a:gd name="connsiteY26" fmla="*/ 1314450 h 1733550"/>
              <a:gd name="connsiteX27" fmla="*/ 19050 w 962025"/>
              <a:gd name="connsiteY27" fmla="*/ 1428750 h 1733550"/>
              <a:gd name="connsiteX28" fmla="*/ 9525 w 962025"/>
              <a:gd name="connsiteY28" fmla="*/ 1524000 h 1733550"/>
              <a:gd name="connsiteX29" fmla="*/ 9525 w 962025"/>
              <a:gd name="connsiteY29" fmla="*/ 1619250 h 1733550"/>
              <a:gd name="connsiteX30" fmla="*/ 19050 w 962025"/>
              <a:gd name="connsiteY30" fmla="*/ 1695450 h 1733550"/>
              <a:gd name="connsiteX31" fmla="*/ 0 w 962025"/>
              <a:gd name="connsiteY31" fmla="*/ 1733550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2025" h="1733550">
                <a:moveTo>
                  <a:pt x="962025" y="0"/>
                </a:moveTo>
                <a:lnTo>
                  <a:pt x="904875" y="95250"/>
                </a:lnTo>
                <a:lnTo>
                  <a:pt x="838200" y="200025"/>
                </a:lnTo>
                <a:lnTo>
                  <a:pt x="733425" y="238125"/>
                </a:lnTo>
                <a:lnTo>
                  <a:pt x="657225" y="304800"/>
                </a:lnTo>
                <a:lnTo>
                  <a:pt x="600075" y="371475"/>
                </a:lnTo>
                <a:lnTo>
                  <a:pt x="561975" y="419100"/>
                </a:lnTo>
                <a:lnTo>
                  <a:pt x="657225" y="466725"/>
                </a:lnTo>
                <a:lnTo>
                  <a:pt x="723900" y="495300"/>
                </a:lnTo>
                <a:lnTo>
                  <a:pt x="790575" y="476250"/>
                </a:lnTo>
                <a:lnTo>
                  <a:pt x="857250" y="485775"/>
                </a:lnTo>
                <a:lnTo>
                  <a:pt x="800100" y="581025"/>
                </a:lnTo>
                <a:lnTo>
                  <a:pt x="781050" y="638175"/>
                </a:lnTo>
                <a:lnTo>
                  <a:pt x="819150" y="647700"/>
                </a:lnTo>
                <a:lnTo>
                  <a:pt x="838200" y="666750"/>
                </a:lnTo>
                <a:lnTo>
                  <a:pt x="828675" y="714375"/>
                </a:lnTo>
                <a:lnTo>
                  <a:pt x="809625" y="752475"/>
                </a:lnTo>
                <a:lnTo>
                  <a:pt x="771525" y="771525"/>
                </a:lnTo>
                <a:lnTo>
                  <a:pt x="571500" y="819150"/>
                </a:lnTo>
                <a:lnTo>
                  <a:pt x="485775" y="838200"/>
                </a:lnTo>
                <a:lnTo>
                  <a:pt x="371475" y="866775"/>
                </a:lnTo>
                <a:lnTo>
                  <a:pt x="304800" y="895350"/>
                </a:lnTo>
                <a:lnTo>
                  <a:pt x="180975" y="952500"/>
                </a:lnTo>
                <a:lnTo>
                  <a:pt x="114300" y="1066800"/>
                </a:lnTo>
                <a:lnTo>
                  <a:pt x="19050" y="1181100"/>
                </a:lnTo>
                <a:lnTo>
                  <a:pt x="19050" y="1228725"/>
                </a:lnTo>
                <a:lnTo>
                  <a:pt x="0" y="1314450"/>
                </a:lnTo>
                <a:lnTo>
                  <a:pt x="19050" y="1428750"/>
                </a:lnTo>
                <a:lnTo>
                  <a:pt x="9525" y="1524000"/>
                </a:lnTo>
                <a:lnTo>
                  <a:pt x="9525" y="1619250"/>
                </a:lnTo>
                <a:lnTo>
                  <a:pt x="19050" y="1695450"/>
                </a:lnTo>
                <a:lnTo>
                  <a:pt x="0" y="1733550"/>
                </a:lnTo>
              </a:path>
            </a:pathLst>
          </a:custGeom>
          <a:ln w="381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000000"/>
              </a:solidFill>
            </a:endParaRPr>
          </a:p>
        </p:txBody>
      </p:sp>
      <p:grpSp>
        <p:nvGrpSpPr>
          <p:cNvPr id="2" name="Group 27"/>
          <p:cNvGrpSpPr>
            <a:grpSpLocks/>
          </p:cNvGrpSpPr>
          <p:nvPr/>
        </p:nvGrpSpPr>
        <p:grpSpPr bwMode="auto">
          <a:xfrm>
            <a:off x="7202488" y="6019800"/>
            <a:ext cx="1046162" cy="847725"/>
            <a:chOff x="7202841" y="6019800"/>
            <a:chExt cx="1045809" cy="847725"/>
          </a:xfrm>
        </p:grpSpPr>
        <p:sp>
          <p:nvSpPr>
            <p:cNvPr id="10267" name="Freeform 25"/>
            <p:cNvSpPr>
              <a:spLocks noChangeArrowheads="1"/>
            </p:cNvSpPr>
            <p:nvPr/>
          </p:nvSpPr>
          <p:spPr bwMode="auto">
            <a:xfrm>
              <a:off x="7202841" y="6019800"/>
              <a:ext cx="1045809" cy="847725"/>
            </a:xfrm>
            <a:custGeom>
              <a:avLst/>
              <a:gdLst>
                <a:gd name="T0" fmla="*/ 941034 w 1045809"/>
                <a:gd name="T1" fmla="*/ 766763 h 847725"/>
                <a:gd name="T2" fmla="*/ 974372 w 1045809"/>
                <a:gd name="T3" fmla="*/ 671513 h 847725"/>
                <a:gd name="T4" fmla="*/ 998184 w 1045809"/>
                <a:gd name="T5" fmla="*/ 642938 h 847725"/>
                <a:gd name="T6" fmla="*/ 1012472 w 1045809"/>
                <a:gd name="T7" fmla="*/ 614363 h 847725"/>
                <a:gd name="T8" fmla="*/ 1026759 w 1045809"/>
                <a:gd name="T9" fmla="*/ 533400 h 847725"/>
                <a:gd name="T10" fmla="*/ 1045809 w 1045809"/>
                <a:gd name="T11" fmla="*/ 461963 h 847725"/>
                <a:gd name="T12" fmla="*/ 1026759 w 1045809"/>
                <a:gd name="T13" fmla="*/ 395288 h 847725"/>
                <a:gd name="T14" fmla="*/ 969609 w 1045809"/>
                <a:gd name="T15" fmla="*/ 361950 h 847725"/>
                <a:gd name="T16" fmla="*/ 926747 w 1045809"/>
                <a:gd name="T17" fmla="*/ 333375 h 847725"/>
                <a:gd name="T18" fmla="*/ 841022 w 1045809"/>
                <a:gd name="T19" fmla="*/ 309563 h 847725"/>
                <a:gd name="T20" fmla="*/ 698147 w 1045809"/>
                <a:gd name="T21" fmla="*/ 300038 h 847725"/>
                <a:gd name="T22" fmla="*/ 598134 w 1045809"/>
                <a:gd name="T23" fmla="*/ 285750 h 847725"/>
                <a:gd name="T24" fmla="*/ 569559 w 1045809"/>
                <a:gd name="T25" fmla="*/ 247650 h 847725"/>
                <a:gd name="T26" fmla="*/ 545747 w 1045809"/>
                <a:gd name="T27" fmla="*/ 204788 h 847725"/>
                <a:gd name="T28" fmla="*/ 526697 w 1045809"/>
                <a:gd name="T29" fmla="*/ 180975 h 847725"/>
                <a:gd name="T30" fmla="*/ 488597 w 1045809"/>
                <a:gd name="T31" fmla="*/ 133350 h 847725"/>
                <a:gd name="T32" fmla="*/ 464784 w 1045809"/>
                <a:gd name="T33" fmla="*/ 76200 h 847725"/>
                <a:gd name="T34" fmla="*/ 421922 w 1045809"/>
                <a:gd name="T35" fmla="*/ 14288 h 847725"/>
                <a:gd name="T36" fmla="*/ 402872 w 1045809"/>
                <a:gd name="T37" fmla="*/ 100013 h 847725"/>
                <a:gd name="T38" fmla="*/ 383822 w 1045809"/>
                <a:gd name="T39" fmla="*/ 176213 h 847725"/>
                <a:gd name="T40" fmla="*/ 369534 w 1045809"/>
                <a:gd name="T41" fmla="*/ 223838 h 847725"/>
                <a:gd name="T42" fmla="*/ 345722 w 1045809"/>
                <a:gd name="T43" fmla="*/ 247650 h 847725"/>
                <a:gd name="T44" fmla="*/ 321909 w 1045809"/>
                <a:gd name="T45" fmla="*/ 290513 h 847725"/>
                <a:gd name="T46" fmla="*/ 255234 w 1045809"/>
                <a:gd name="T47" fmla="*/ 347663 h 847725"/>
                <a:gd name="T48" fmla="*/ 236184 w 1045809"/>
                <a:gd name="T49" fmla="*/ 371475 h 847725"/>
                <a:gd name="T50" fmla="*/ 207609 w 1045809"/>
                <a:gd name="T51" fmla="*/ 428625 h 847725"/>
                <a:gd name="T52" fmla="*/ 174272 w 1045809"/>
                <a:gd name="T53" fmla="*/ 461963 h 847725"/>
                <a:gd name="T54" fmla="*/ 136172 w 1045809"/>
                <a:gd name="T55" fmla="*/ 514350 h 847725"/>
                <a:gd name="T56" fmla="*/ 121884 w 1045809"/>
                <a:gd name="T57" fmla="*/ 604838 h 847725"/>
                <a:gd name="T58" fmla="*/ 88547 w 1045809"/>
                <a:gd name="T59" fmla="*/ 685800 h 847725"/>
                <a:gd name="T60" fmla="*/ 69497 w 1045809"/>
                <a:gd name="T61" fmla="*/ 752475 h 847725"/>
                <a:gd name="T62" fmla="*/ 26634 w 1045809"/>
                <a:gd name="T63" fmla="*/ 781050 h 8477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45809"/>
                <a:gd name="T97" fmla="*/ 0 h 847725"/>
                <a:gd name="T98" fmla="*/ 1045809 w 1045809"/>
                <a:gd name="T99" fmla="*/ 847725 h 8477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45809" h="847725">
                  <a:moveTo>
                    <a:pt x="926747" y="833438"/>
                  </a:moveTo>
                  <a:cubicBezTo>
                    <a:pt x="928762" y="817315"/>
                    <a:pt x="930593" y="782425"/>
                    <a:pt x="941034" y="766763"/>
                  </a:cubicBezTo>
                  <a:cubicBezTo>
                    <a:pt x="952436" y="749659"/>
                    <a:pt x="955225" y="748190"/>
                    <a:pt x="960084" y="723900"/>
                  </a:cubicBezTo>
                  <a:cubicBezTo>
                    <a:pt x="962640" y="711121"/>
                    <a:pt x="967467" y="681870"/>
                    <a:pt x="974372" y="671513"/>
                  </a:cubicBezTo>
                  <a:cubicBezTo>
                    <a:pt x="977547" y="666750"/>
                    <a:pt x="980233" y="661622"/>
                    <a:pt x="983897" y="657225"/>
                  </a:cubicBezTo>
                  <a:cubicBezTo>
                    <a:pt x="988209" y="652051"/>
                    <a:pt x="993422" y="647700"/>
                    <a:pt x="998184" y="642938"/>
                  </a:cubicBezTo>
                  <a:cubicBezTo>
                    <a:pt x="999772" y="638175"/>
                    <a:pt x="1000702" y="633140"/>
                    <a:pt x="1002947" y="628650"/>
                  </a:cubicBezTo>
                  <a:cubicBezTo>
                    <a:pt x="1005507" y="623531"/>
                    <a:pt x="1011273" y="619960"/>
                    <a:pt x="1012472" y="614363"/>
                  </a:cubicBezTo>
                  <a:cubicBezTo>
                    <a:pt x="1016146" y="597218"/>
                    <a:pt x="1014187" y="579243"/>
                    <a:pt x="1017234" y="561975"/>
                  </a:cubicBezTo>
                  <a:cubicBezTo>
                    <a:pt x="1018979" y="552088"/>
                    <a:pt x="1024790" y="543245"/>
                    <a:pt x="1026759" y="533400"/>
                  </a:cubicBezTo>
                  <a:cubicBezTo>
                    <a:pt x="1029476" y="519816"/>
                    <a:pt x="1032251" y="503980"/>
                    <a:pt x="1036284" y="490538"/>
                  </a:cubicBezTo>
                  <a:cubicBezTo>
                    <a:pt x="1039169" y="480921"/>
                    <a:pt x="1045809" y="461963"/>
                    <a:pt x="1045809" y="461963"/>
                  </a:cubicBezTo>
                  <a:cubicBezTo>
                    <a:pt x="1044167" y="448825"/>
                    <a:pt x="1043627" y="424260"/>
                    <a:pt x="1036284" y="409575"/>
                  </a:cubicBezTo>
                  <a:cubicBezTo>
                    <a:pt x="1033724" y="404456"/>
                    <a:pt x="1031067" y="399057"/>
                    <a:pt x="1026759" y="395288"/>
                  </a:cubicBezTo>
                  <a:cubicBezTo>
                    <a:pt x="1018144" y="387750"/>
                    <a:pt x="1009044" y="379859"/>
                    <a:pt x="998184" y="376238"/>
                  </a:cubicBezTo>
                  <a:cubicBezTo>
                    <a:pt x="983866" y="371465"/>
                    <a:pt x="981918" y="372207"/>
                    <a:pt x="969609" y="361950"/>
                  </a:cubicBezTo>
                  <a:cubicBezTo>
                    <a:pt x="953806" y="348781"/>
                    <a:pt x="958774" y="347008"/>
                    <a:pt x="941034" y="338138"/>
                  </a:cubicBezTo>
                  <a:cubicBezTo>
                    <a:pt x="936544" y="335893"/>
                    <a:pt x="931617" y="334593"/>
                    <a:pt x="926747" y="333375"/>
                  </a:cubicBezTo>
                  <a:cubicBezTo>
                    <a:pt x="899529" y="326571"/>
                    <a:pt x="908350" y="331190"/>
                    <a:pt x="883884" y="323850"/>
                  </a:cubicBezTo>
                  <a:cubicBezTo>
                    <a:pt x="869459" y="319522"/>
                    <a:pt x="855309" y="314325"/>
                    <a:pt x="841022" y="309563"/>
                  </a:cubicBezTo>
                  <a:cubicBezTo>
                    <a:pt x="836259" y="307975"/>
                    <a:pt x="831751" y="304986"/>
                    <a:pt x="826734" y="304800"/>
                  </a:cubicBezTo>
                  <a:lnTo>
                    <a:pt x="698147" y="300038"/>
                  </a:lnTo>
                  <a:cubicBezTo>
                    <a:pt x="690209" y="298450"/>
                    <a:pt x="682348" y="296420"/>
                    <a:pt x="674334" y="295275"/>
                  </a:cubicBezTo>
                  <a:cubicBezTo>
                    <a:pt x="648994" y="291655"/>
                    <a:pt x="598134" y="285750"/>
                    <a:pt x="598134" y="285750"/>
                  </a:cubicBezTo>
                  <a:cubicBezTo>
                    <a:pt x="594261" y="274130"/>
                    <a:pt x="593079" y="266407"/>
                    <a:pt x="583847" y="257175"/>
                  </a:cubicBezTo>
                  <a:cubicBezTo>
                    <a:pt x="579800" y="253128"/>
                    <a:pt x="574322" y="250825"/>
                    <a:pt x="569559" y="247650"/>
                  </a:cubicBezTo>
                  <a:cubicBezTo>
                    <a:pt x="563209" y="238125"/>
                    <a:pt x="554129" y="229935"/>
                    <a:pt x="550509" y="219075"/>
                  </a:cubicBezTo>
                  <a:cubicBezTo>
                    <a:pt x="548922" y="214313"/>
                    <a:pt x="548883" y="208708"/>
                    <a:pt x="545747" y="204788"/>
                  </a:cubicBezTo>
                  <a:cubicBezTo>
                    <a:pt x="542171" y="200318"/>
                    <a:pt x="536222" y="198438"/>
                    <a:pt x="531459" y="195263"/>
                  </a:cubicBezTo>
                  <a:cubicBezTo>
                    <a:pt x="529872" y="190500"/>
                    <a:pt x="529833" y="184895"/>
                    <a:pt x="526697" y="180975"/>
                  </a:cubicBezTo>
                  <a:cubicBezTo>
                    <a:pt x="523121" y="176505"/>
                    <a:pt x="515443" y="176304"/>
                    <a:pt x="512409" y="171450"/>
                  </a:cubicBezTo>
                  <a:cubicBezTo>
                    <a:pt x="484070" y="126109"/>
                    <a:pt x="520931" y="154907"/>
                    <a:pt x="488597" y="133350"/>
                  </a:cubicBezTo>
                  <a:cubicBezTo>
                    <a:pt x="471222" y="81232"/>
                    <a:pt x="498935" y="160184"/>
                    <a:pt x="474309" y="104775"/>
                  </a:cubicBezTo>
                  <a:cubicBezTo>
                    <a:pt x="470231" y="95600"/>
                    <a:pt x="473138" y="81769"/>
                    <a:pt x="464784" y="76200"/>
                  </a:cubicBezTo>
                  <a:lnTo>
                    <a:pt x="436209" y="57150"/>
                  </a:lnTo>
                  <a:lnTo>
                    <a:pt x="421922" y="14288"/>
                  </a:lnTo>
                  <a:lnTo>
                    <a:pt x="417159" y="0"/>
                  </a:lnTo>
                  <a:cubicBezTo>
                    <a:pt x="391251" y="38863"/>
                    <a:pt x="410492" y="4762"/>
                    <a:pt x="402872" y="100013"/>
                  </a:cubicBezTo>
                  <a:cubicBezTo>
                    <a:pt x="402718" y="101938"/>
                    <a:pt x="394815" y="157522"/>
                    <a:pt x="393347" y="161925"/>
                  </a:cubicBezTo>
                  <a:cubicBezTo>
                    <a:pt x="391537" y="167355"/>
                    <a:pt x="386147" y="170982"/>
                    <a:pt x="383822" y="176213"/>
                  </a:cubicBezTo>
                  <a:cubicBezTo>
                    <a:pt x="379744" y="185388"/>
                    <a:pt x="376732" y="195048"/>
                    <a:pt x="374297" y="204788"/>
                  </a:cubicBezTo>
                  <a:cubicBezTo>
                    <a:pt x="372709" y="211138"/>
                    <a:pt x="373165" y="218392"/>
                    <a:pt x="369534" y="223838"/>
                  </a:cubicBezTo>
                  <a:cubicBezTo>
                    <a:pt x="366359" y="228600"/>
                    <a:pt x="360009" y="230188"/>
                    <a:pt x="355247" y="233363"/>
                  </a:cubicBezTo>
                  <a:cubicBezTo>
                    <a:pt x="352072" y="238125"/>
                    <a:pt x="349769" y="243603"/>
                    <a:pt x="345722" y="247650"/>
                  </a:cubicBezTo>
                  <a:cubicBezTo>
                    <a:pt x="341674" y="251697"/>
                    <a:pt x="335010" y="252705"/>
                    <a:pt x="331434" y="257175"/>
                  </a:cubicBezTo>
                  <a:cubicBezTo>
                    <a:pt x="326572" y="263253"/>
                    <a:pt x="325322" y="285393"/>
                    <a:pt x="321909" y="290513"/>
                  </a:cubicBezTo>
                  <a:cubicBezTo>
                    <a:pt x="312789" y="304193"/>
                    <a:pt x="284836" y="303293"/>
                    <a:pt x="274284" y="304800"/>
                  </a:cubicBezTo>
                  <a:cubicBezTo>
                    <a:pt x="259190" y="327442"/>
                    <a:pt x="266569" y="313659"/>
                    <a:pt x="255234" y="347663"/>
                  </a:cubicBezTo>
                  <a:cubicBezTo>
                    <a:pt x="253647" y="352425"/>
                    <a:pt x="254649" y="359166"/>
                    <a:pt x="250472" y="361950"/>
                  </a:cubicBezTo>
                  <a:lnTo>
                    <a:pt x="236184" y="371475"/>
                  </a:lnTo>
                  <a:cubicBezTo>
                    <a:pt x="233009" y="376238"/>
                    <a:pt x="228984" y="380532"/>
                    <a:pt x="226659" y="385763"/>
                  </a:cubicBezTo>
                  <a:cubicBezTo>
                    <a:pt x="219113" y="402741"/>
                    <a:pt x="220543" y="415691"/>
                    <a:pt x="207609" y="428625"/>
                  </a:cubicBezTo>
                  <a:cubicBezTo>
                    <a:pt x="203562" y="432672"/>
                    <a:pt x="198084" y="434975"/>
                    <a:pt x="193322" y="438150"/>
                  </a:cubicBezTo>
                  <a:cubicBezTo>
                    <a:pt x="175950" y="490262"/>
                    <a:pt x="205048" y="412721"/>
                    <a:pt x="174272" y="461963"/>
                  </a:cubicBezTo>
                  <a:cubicBezTo>
                    <a:pt x="168951" y="470477"/>
                    <a:pt x="173101" y="484969"/>
                    <a:pt x="164747" y="490538"/>
                  </a:cubicBezTo>
                  <a:cubicBezTo>
                    <a:pt x="144855" y="503799"/>
                    <a:pt x="154506" y="496016"/>
                    <a:pt x="136172" y="514350"/>
                  </a:cubicBezTo>
                  <a:cubicBezTo>
                    <a:pt x="130987" y="529903"/>
                    <a:pt x="128946" y="534056"/>
                    <a:pt x="126647" y="552450"/>
                  </a:cubicBezTo>
                  <a:cubicBezTo>
                    <a:pt x="124472" y="569849"/>
                    <a:pt x="123720" y="587400"/>
                    <a:pt x="121884" y="604838"/>
                  </a:cubicBezTo>
                  <a:cubicBezTo>
                    <a:pt x="120570" y="617323"/>
                    <a:pt x="119573" y="642797"/>
                    <a:pt x="112359" y="657225"/>
                  </a:cubicBezTo>
                  <a:cubicBezTo>
                    <a:pt x="105727" y="670488"/>
                    <a:pt x="99081" y="675266"/>
                    <a:pt x="88547" y="685800"/>
                  </a:cubicBezTo>
                  <a:cubicBezTo>
                    <a:pt x="87444" y="693519"/>
                    <a:pt x="83832" y="726964"/>
                    <a:pt x="79022" y="738188"/>
                  </a:cubicBezTo>
                  <a:cubicBezTo>
                    <a:pt x="76767" y="743449"/>
                    <a:pt x="73161" y="748078"/>
                    <a:pt x="69497" y="752475"/>
                  </a:cubicBezTo>
                  <a:cubicBezTo>
                    <a:pt x="61974" y="761502"/>
                    <a:pt x="51625" y="770937"/>
                    <a:pt x="40922" y="776288"/>
                  </a:cubicBezTo>
                  <a:cubicBezTo>
                    <a:pt x="36432" y="778533"/>
                    <a:pt x="31397" y="779463"/>
                    <a:pt x="26634" y="781050"/>
                  </a:cubicBezTo>
                  <a:cubicBezTo>
                    <a:pt x="0" y="807686"/>
                    <a:pt x="12347" y="788603"/>
                    <a:pt x="12347" y="847725"/>
                  </a:cubicBezTo>
                </a:path>
              </a:pathLst>
            </a:custGeom>
            <a:noFill/>
            <a:ln w="3810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268" name="Freeform 26"/>
            <p:cNvSpPr>
              <a:spLocks noChangeArrowheads="1"/>
            </p:cNvSpPr>
            <p:nvPr/>
          </p:nvSpPr>
          <p:spPr bwMode="auto">
            <a:xfrm>
              <a:off x="7977188" y="6353175"/>
              <a:ext cx="128587" cy="504825"/>
            </a:xfrm>
            <a:custGeom>
              <a:avLst/>
              <a:gdLst>
                <a:gd name="T0" fmla="*/ 0 w 128587"/>
                <a:gd name="T1" fmla="*/ 504825 h 504825"/>
                <a:gd name="T2" fmla="*/ 9525 w 128587"/>
                <a:gd name="T3" fmla="*/ 452438 h 504825"/>
                <a:gd name="T4" fmla="*/ 28575 w 128587"/>
                <a:gd name="T5" fmla="*/ 409575 h 504825"/>
                <a:gd name="T6" fmla="*/ 42862 w 128587"/>
                <a:gd name="T7" fmla="*/ 400050 h 504825"/>
                <a:gd name="T8" fmla="*/ 57150 w 128587"/>
                <a:gd name="T9" fmla="*/ 371475 h 504825"/>
                <a:gd name="T10" fmla="*/ 66675 w 128587"/>
                <a:gd name="T11" fmla="*/ 323850 h 504825"/>
                <a:gd name="T12" fmla="*/ 76200 w 128587"/>
                <a:gd name="T13" fmla="*/ 309563 h 504825"/>
                <a:gd name="T14" fmla="*/ 85725 w 128587"/>
                <a:gd name="T15" fmla="*/ 185738 h 504825"/>
                <a:gd name="T16" fmla="*/ 90487 w 128587"/>
                <a:gd name="T17" fmla="*/ 171450 h 504825"/>
                <a:gd name="T18" fmla="*/ 100012 w 128587"/>
                <a:gd name="T19" fmla="*/ 157163 h 504825"/>
                <a:gd name="T20" fmla="*/ 104775 w 128587"/>
                <a:gd name="T21" fmla="*/ 133350 h 504825"/>
                <a:gd name="T22" fmla="*/ 114300 w 128587"/>
                <a:gd name="T23" fmla="*/ 104775 h 504825"/>
                <a:gd name="T24" fmla="*/ 119062 w 128587"/>
                <a:gd name="T25" fmla="*/ 90488 h 504825"/>
                <a:gd name="T26" fmla="*/ 123825 w 128587"/>
                <a:gd name="T27" fmla="*/ 76200 h 504825"/>
                <a:gd name="T28" fmla="*/ 128587 w 128587"/>
                <a:gd name="T29" fmla="*/ 61913 h 504825"/>
                <a:gd name="T30" fmla="*/ 123825 w 128587"/>
                <a:gd name="T31" fmla="*/ 0 h 5048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587"/>
                <a:gd name="T49" fmla="*/ 0 h 504825"/>
                <a:gd name="T50" fmla="*/ 128587 w 128587"/>
                <a:gd name="T51" fmla="*/ 504825 h 5048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587" h="504825">
                  <a:moveTo>
                    <a:pt x="0" y="504825"/>
                  </a:moveTo>
                  <a:cubicBezTo>
                    <a:pt x="3355" y="481338"/>
                    <a:pt x="3399" y="472856"/>
                    <a:pt x="9525" y="452438"/>
                  </a:cubicBezTo>
                  <a:cubicBezTo>
                    <a:pt x="13567" y="438964"/>
                    <a:pt x="17638" y="420512"/>
                    <a:pt x="28575" y="409575"/>
                  </a:cubicBezTo>
                  <a:cubicBezTo>
                    <a:pt x="32622" y="405528"/>
                    <a:pt x="38100" y="403225"/>
                    <a:pt x="42862" y="400050"/>
                  </a:cubicBezTo>
                  <a:cubicBezTo>
                    <a:pt x="50889" y="388010"/>
                    <a:pt x="54333" y="385559"/>
                    <a:pt x="57150" y="371475"/>
                  </a:cubicBezTo>
                  <a:cubicBezTo>
                    <a:pt x="60076" y="356844"/>
                    <a:pt x="59501" y="338198"/>
                    <a:pt x="66675" y="323850"/>
                  </a:cubicBezTo>
                  <a:cubicBezTo>
                    <a:pt x="69235" y="318731"/>
                    <a:pt x="73025" y="314325"/>
                    <a:pt x="76200" y="309563"/>
                  </a:cubicBezTo>
                  <a:cubicBezTo>
                    <a:pt x="78263" y="268290"/>
                    <a:pt x="76701" y="226344"/>
                    <a:pt x="85725" y="185738"/>
                  </a:cubicBezTo>
                  <a:cubicBezTo>
                    <a:pt x="86814" y="180837"/>
                    <a:pt x="88242" y="175940"/>
                    <a:pt x="90487" y="171450"/>
                  </a:cubicBezTo>
                  <a:cubicBezTo>
                    <a:pt x="93047" y="166331"/>
                    <a:pt x="96837" y="161925"/>
                    <a:pt x="100012" y="157163"/>
                  </a:cubicBezTo>
                  <a:cubicBezTo>
                    <a:pt x="101600" y="149225"/>
                    <a:pt x="102645" y="141160"/>
                    <a:pt x="104775" y="133350"/>
                  </a:cubicBezTo>
                  <a:cubicBezTo>
                    <a:pt x="107417" y="123664"/>
                    <a:pt x="111125" y="114300"/>
                    <a:pt x="114300" y="104775"/>
                  </a:cubicBezTo>
                  <a:lnTo>
                    <a:pt x="119062" y="90488"/>
                  </a:lnTo>
                  <a:lnTo>
                    <a:pt x="123825" y="76200"/>
                  </a:lnTo>
                  <a:lnTo>
                    <a:pt x="128587" y="61913"/>
                  </a:lnTo>
                  <a:cubicBezTo>
                    <a:pt x="118806" y="32564"/>
                    <a:pt x="123825" y="52645"/>
                    <a:pt x="123825" y="0"/>
                  </a:cubicBezTo>
                </a:path>
              </a:pathLst>
            </a:custGeom>
            <a:noFill/>
            <a:ln w="3810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3" name="Group 79"/>
          <p:cNvGrpSpPr>
            <a:grpSpLocks/>
          </p:cNvGrpSpPr>
          <p:nvPr/>
        </p:nvGrpSpPr>
        <p:grpSpPr bwMode="auto">
          <a:xfrm>
            <a:off x="4295775" y="860425"/>
            <a:ext cx="4848225" cy="1857375"/>
            <a:chOff x="3216" y="672"/>
            <a:chExt cx="3054" cy="1170"/>
          </a:xfrm>
        </p:grpSpPr>
        <p:sp>
          <p:nvSpPr>
            <p:cNvPr id="10256" name="Rectangle 62"/>
            <p:cNvSpPr>
              <a:spLocks noChangeArrowheads="1"/>
            </p:cNvSpPr>
            <p:nvPr/>
          </p:nvSpPr>
          <p:spPr bwMode="auto">
            <a:xfrm>
              <a:off x="3216" y="690"/>
              <a:ext cx="3054" cy="1152"/>
            </a:xfrm>
            <a:prstGeom prst="rect">
              <a:avLst/>
            </a:prstGeom>
            <a:solidFill>
              <a:schemeClr val="bg1"/>
            </a:solidFill>
            <a:ln w="31750">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solidFill>
                  <a:srgbClr val="000000"/>
                </a:solidFill>
              </a:endParaRPr>
            </a:p>
          </p:txBody>
        </p:sp>
        <p:pic>
          <p:nvPicPr>
            <p:cNvPr id="43" name="Picture 9" descr="Centcom Unit Badge -cookie jpg"/>
            <p:cNvPicPr>
              <a:picLocks noChangeAspect="1" noChangeArrowheads="1"/>
            </p:cNvPicPr>
            <p:nvPr/>
          </p:nvPicPr>
          <p:blipFill>
            <a:blip r:embed="rId5">
              <a:clrChange>
                <a:clrFrom>
                  <a:srgbClr val="FFFFFF"/>
                </a:clrFrom>
                <a:clrTo>
                  <a:srgbClr val="FFFFFF">
                    <a:alpha val="0"/>
                  </a:srgbClr>
                </a:clrTo>
              </a:clrChange>
              <a:lum bright="12000" contrast="36000"/>
            </a:blip>
            <a:srcRect/>
            <a:stretch>
              <a:fillRect/>
            </a:stretch>
          </p:blipFill>
          <p:spPr bwMode="auto">
            <a:xfrm>
              <a:off x="4033" y="672"/>
              <a:ext cx="537" cy="549"/>
            </a:xfrm>
            <a:prstGeom prst="rect">
              <a:avLst/>
            </a:prstGeom>
            <a:noFill/>
            <a:ln w="9525">
              <a:noFill/>
              <a:miter lim="800000"/>
              <a:headEnd/>
              <a:tailEnd/>
            </a:ln>
            <a:effectLst>
              <a:outerShdw blurRad="101600" dist="38100" dir="5400000" algn="t" rotWithShape="0">
                <a:prstClr val="black"/>
              </a:outerShdw>
            </a:effectLst>
          </p:spPr>
        </p:pic>
        <p:pic>
          <p:nvPicPr>
            <p:cNvPr id="37" name="Picture 2"/>
            <p:cNvPicPr>
              <a:picLocks noChangeAspect="1" noChangeArrowheads="1"/>
            </p:cNvPicPr>
            <p:nvPr/>
          </p:nvPicPr>
          <p:blipFill>
            <a:blip r:embed="rId6"/>
            <a:srcRect/>
            <a:stretch>
              <a:fillRect/>
            </a:stretch>
          </p:blipFill>
          <p:spPr bwMode="auto">
            <a:xfrm>
              <a:off x="5764" y="804"/>
              <a:ext cx="387" cy="319"/>
            </a:xfrm>
            <a:prstGeom prst="rect">
              <a:avLst/>
            </a:prstGeom>
            <a:noFill/>
            <a:ln w="9525">
              <a:noFill/>
              <a:miter lim="800000"/>
              <a:headEnd/>
              <a:tailEnd/>
            </a:ln>
            <a:effectLst>
              <a:outerShdw blurRad="127000" dist="38100" dir="5400000" sx="101000" sy="101000" algn="t" rotWithShape="0">
                <a:prstClr val="black">
                  <a:alpha val="92000"/>
                </a:prstClr>
              </a:outerShdw>
            </a:effectLst>
          </p:spPr>
        </p:pic>
        <p:pic>
          <p:nvPicPr>
            <p:cNvPr id="38" name="Picture 37" descr="CJCS Logo.png"/>
            <p:cNvPicPr>
              <a:picLocks noChangeAspect="1"/>
            </p:cNvPicPr>
            <p:nvPr/>
          </p:nvPicPr>
          <p:blipFill>
            <a:blip r:embed="rId7"/>
            <a:stretch>
              <a:fillRect/>
            </a:stretch>
          </p:blipFill>
          <p:spPr>
            <a:xfrm>
              <a:off x="5373" y="756"/>
              <a:ext cx="347" cy="410"/>
            </a:xfrm>
            <a:prstGeom prst="rect">
              <a:avLst/>
            </a:prstGeom>
            <a:effectLst>
              <a:outerShdw blurRad="127000" dist="38100" dir="5400000" sx="101000" sy="101000" algn="t" rotWithShape="0">
                <a:prstClr val="black">
                  <a:alpha val="92000"/>
                </a:prstClr>
              </a:outerShdw>
            </a:effectLst>
          </p:spPr>
        </p:pic>
        <p:pic>
          <p:nvPicPr>
            <p:cNvPr id="39" name="Picture 38" descr="600px-United_States_Department_of_Defense_Seal.png"/>
            <p:cNvPicPr>
              <a:picLocks noChangeAspect="1"/>
            </p:cNvPicPr>
            <p:nvPr/>
          </p:nvPicPr>
          <p:blipFill>
            <a:blip r:embed="rId8"/>
            <a:stretch>
              <a:fillRect/>
            </a:stretch>
          </p:blipFill>
          <p:spPr>
            <a:xfrm>
              <a:off x="3316" y="748"/>
              <a:ext cx="384" cy="398"/>
            </a:xfrm>
            <a:prstGeom prst="rect">
              <a:avLst/>
            </a:prstGeom>
            <a:effectLst>
              <a:outerShdw blurRad="101600" dist="38100" dir="5400000" algn="t" rotWithShape="0">
                <a:prstClr val="black"/>
              </a:outerShdw>
            </a:effectLst>
          </p:spPr>
        </p:pic>
        <p:pic>
          <p:nvPicPr>
            <p:cNvPr id="40" name="Picture 39" descr="600px-Department_of_state.png"/>
            <p:cNvPicPr>
              <a:picLocks noChangeAspect="1"/>
            </p:cNvPicPr>
            <p:nvPr/>
          </p:nvPicPr>
          <p:blipFill>
            <a:blip r:embed="rId9"/>
            <a:stretch>
              <a:fillRect/>
            </a:stretch>
          </p:blipFill>
          <p:spPr>
            <a:xfrm>
              <a:off x="3719" y="743"/>
              <a:ext cx="384" cy="400"/>
            </a:xfrm>
            <a:prstGeom prst="rect">
              <a:avLst/>
            </a:prstGeom>
            <a:effectLst>
              <a:outerShdw blurRad="101600" dist="38100" dir="5400000" algn="t" rotWithShape="0">
                <a:prstClr val="black"/>
              </a:outerShdw>
            </a:effectLst>
          </p:spPr>
        </p:pic>
        <p:pic>
          <p:nvPicPr>
            <p:cNvPr id="42" name="Picture 41" descr="Pacom Emblem copy.png"/>
            <p:cNvPicPr>
              <a:picLocks noChangeAspect="1"/>
            </p:cNvPicPr>
            <p:nvPr/>
          </p:nvPicPr>
          <p:blipFill>
            <a:blip r:embed="rId10"/>
            <a:stretch>
              <a:fillRect/>
            </a:stretch>
          </p:blipFill>
          <p:spPr>
            <a:xfrm>
              <a:off x="4938" y="733"/>
              <a:ext cx="448" cy="464"/>
            </a:xfrm>
            <a:prstGeom prst="rect">
              <a:avLst/>
            </a:prstGeom>
            <a:effectLst>
              <a:outerShdw blurRad="101600" dist="38100" dir="5400000" algn="t" rotWithShape="0">
                <a:prstClr val="black"/>
              </a:outerShdw>
            </a:effectLst>
          </p:spPr>
        </p:pic>
        <p:pic>
          <p:nvPicPr>
            <p:cNvPr id="10263" name="Picture 71" descr="349px-Maersk_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16" y="1248"/>
              <a:ext cx="615"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4" name="Picture 72" descr="APL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23" y="1239"/>
              <a:ext cx="768"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descr="Eucom Emblem copy.png"/>
            <p:cNvPicPr>
              <a:picLocks noChangeAspect="1"/>
            </p:cNvPicPr>
            <p:nvPr/>
          </p:nvPicPr>
          <p:blipFill>
            <a:blip r:embed="rId13"/>
            <a:stretch>
              <a:fillRect/>
            </a:stretch>
          </p:blipFill>
          <p:spPr>
            <a:xfrm>
              <a:off x="4475" y="683"/>
              <a:ext cx="528" cy="546"/>
            </a:xfrm>
            <a:prstGeom prst="rect">
              <a:avLst/>
            </a:prstGeom>
            <a:effectLst>
              <a:outerShdw blurRad="101600" dist="38100" dir="5400000" algn="t" rotWithShape="0">
                <a:prstClr val="black"/>
              </a:outerShdw>
            </a:effectLst>
          </p:spPr>
        </p:pic>
        <p:pic>
          <p:nvPicPr>
            <p:cNvPr id="10266" name="Picture 78" descr="h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12" y="1296"/>
              <a:ext cx="1104"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 name="Picture 4" descr="marad_logo"/>
          <p:cNvPicPr>
            <a:picLocks noChangeAspect="1" noChangeArrowheads="1"/>
          </p:cNvPicPr>
          <p:nvPr/>
        </p:nvPicPr>
        <p:blipFill>
          <a:blip r:embed="rId15"/>
          <a:srcRect/>
          <a:stretch>
            <a:fillRect/>
          </a:stretch>
        </p:blipFill>
        <p:spPr bwMode="auto">
          <a:xfrm>
            <a:off x="75532" y="-248369"/>
            <a:ext cx="838200" cy="838200"/>
          </a:xfrm>
          <a:prstGeom prst="rect">
            <a:avLst/>
          </a:prstGeom>
          <a:solidFill>
            <a:schemeClr val="bg1">
              <a:lumMod val="95000"/>
            </a:schemeClr>
          </a:solidFill>
          <a:ln w="9525">
            <a:noFill/>
            <a:miter lim="800000"/>
            <a:headEnd/>
            <a:tailEnd/>
          </a:ln>
        </p:spPr>
      </p:pic>
      <p:sp>
        <p:nvSpPr>
          <p:cNvPr id="32" name="TextBox 3"/>
          <p:cNvSpPr txBox="1"/>
          <p:nvPr/>
        </p:nvSpPr>
        <p:spPr>
          <a:xfrm>
            <a:off x="288703" y="4086225"/>
            <a:ext cx="4283297" cy="240065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fontAlgn="base">
              <a:spcBef>
                <a:spcPts val="0"/>
              </a:spcBef>
              <a:spcAft>
                <a:spcPts val="0"/>
              </a:spcAft>
            </a:pPr>
            <a:endParaRPr lang="en-US" sz="1400" kern="1200" dirty="0">
              <a:solidFill>
                <a:srgbClr val="000000"/>
              </a:solidFill>
              <a:effectLst/>
              <a:ea typeface="Calibri"/>
              <a:cs typeface="Times New Roman"/>
            </a:endParaRPr>
          </a:p>
          <a:p>
            <a:pPr marL="0" marR="0" fontAlgn="base">
              <a:spcBef>
                <a:spcPts val="0"/>
              </a:spcBef>
              <a:spcAft>
                <a:spcPts val="0"/>
              </a:spcAft>
            </a:pPr>
            <a:r>
              <a:rPr lang="en-US" sz="1400" kern="1200" dirty="0">
                <a:solidFill>
                  <a:srgbClr val="000000"/>
                </a:solidFill>
                <a:effectLst/>
                <a:ea typeface="Calibri"/>
                <a:cs typeface="Times New Roman"/>
              </a:rPr>
              <a:t> “</a:t>
            </a:r>
            <a:r>
              <a:rPr lang="en-US" sz="1400" i="1" kern="1200" dirty="0">
                <a:solidFill>
                  <a:srgbClr val="000000"/>
                </a:solidFill>
                <a:effectLst/>
                <a:ea typeface="Calibri"/>
                <a:cs typeface="Times New Roman"/>
              </a:rPr>
              <a:t>Sealift… has been responsible for delivering over 90 percent of all cargo to Afghanistan and Iraq.  Because of the superb volunteer participation of commercial U.S.-Flagged vessels in the Maritime Security Program, we did not have to activate a single ship in the Surge Fleet or the Ready Reserve Force … a remarkable achievement.”</a:t>
            </a:r>
          </a:p>
          <a:p>
            <a:pPr marL="0" marR="0" fontAlgn="base">
              <a:spcBef>
                <a:spcPts val="0"/>
              </a:spcBef>
              <a:spcAft>
                <a:spcPts val="0"/>
              </a:spcAft>
            </a:pPr>
            <a:endParaRPr lang="en-US" sz="1400" i="1" kern="1200" dirty="0">
              <a:solidFill>
                <a:srgbClr val="000000"/>
              </a:solidFill>
              <a:effectLst/>
              <a:ea typeface="Calibri"/>
              <a:cs typeface="Times New Roman"/>
            </a:endParaRPr>
          </a:p>
          <a:p>
            <a:pPr marL="0" marR="0" fontAlgn="base">
              <a:spcBef>
                <a:spcPts val="0"/>
              </a:spcBef>
              <a:spcAft>
                <a:spcPts val="0"/>
              </a:spcAft>
            </a:pPr>
            <a:r>
              <a:rPr lang="en-US" sz="1200" b="1" kern="1200" dirty="0">
                <a:solidFill>
                  <a:srgbClr val="000000"/>
                </a:solidFill>
                <a:effectLst/>
                <a:ea typeface="Calibri"/>
                <a:cs typeface="Times New Roman"/>
              </a:rPr>
              <a:t>General Duncan McNabb, Commander USTRANSCOM</a:t>
            </a:r>
            <a:endParaRPr lang="en-US" sz="1200" dirty="0">
              <a:effectLst/>
              <a:latin typeface="Times New Roman"/>
              <a:ea typeface="Times New Roman"/>
            </a:endParaRPr>
          </a:p>
          <a:p>
            <a:pPr marL="0" marR="0" fontAlgn="base">
              <a:spcBef>
                <a:spcPts val="0"/>
              </a:spcBef>
              <a:spcAft>
                <a:spcPts val="0"/>
              </a:spcAft>
            </a:pPr>
            <a:r>
              <a:rPr lang="en-US" sz="1200" u="sng" kern="1200" dirty="0">
                <a:solidFill>
                  <a:srgbClr val="000000"/>
                </a:solidFill>
                <a:effectLst/>
                <a:ea typeface="Calibri"/>
                <a:cs typeface="Times New Roman"/>
              </a:rPr>
              <a:t>Senate Armed Services Committee April 7, 2011</a:t>
            </a:r>
            <a:endParaRPr lang="en-US" sz="1200" dirty="0">
              <a:effectLst/>
              <a:latin typeface="Times New Roman"/>
              <a:ea typeface="Times New Roman"/>
            </a:endParaRPr>
          </a:p>
        </p:txBody>
      </p:sp>
    </p:spTree>
    <p:extLst>
      <p:ext uri="{BB962C8B-B14F-4D97-AF65-F5344CB8AC3E}">
        <p14:creationId xmlns:p14="http://schemas.microsoft.com/office/powerpoint/2010/main" val="2537743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2000"/>
                                        <p:tgtEl>
                                          <p:spTgt spid="18"/>
                                        </p:tgtEl>
                                      </p:cBhvr>
                                    </p:animEffect>
                                  </p:childTnLst>
                                </p:cTn>
                              </p:par>
                              <p:par>
                                <p:cTn id="13" presetID="22" presetClass="entr" presetSubtype="8" fill="hold" nodeType="withEffect">
                                  <p:stCondLst>
                                    <p:cond delay="40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1700"/>
                                        <p:tgtEl>
                                          <p:spTgt spid="19"/>
                                        </p:tgtEl>
                                      </p:cBhvr>
                                    </p:animEffect>
                                  </p:childTnLst>
                                </p:cTn>
                              </p:par>
                            </p:childTnLst>
                          </p:cTn>
                        </p:par>
                        <p:par>
                          <p:cTn id="16" fill="hold" nodeType="afterGroup">
                            <p:stCondLst>
                              <p:cond delay="2100"/>
                            </p:stCondLst>
                            <p:childTnLst>
                              <p:par>
                                <p:cTn id="17" presetID="22" presetClass="entr" presetSubtype="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2000"/>
                                        <p:tgtEl>
                                          <p:spTgt spid="2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2000"/>
                                        <p:tgtEl>
                                          <p:spTgt spid="23"/>
                                        </p:tgtEl>
                                      </p:cBhvr>
                                    </p:animEffect>
                                  </p:childTnLst>
                                </p:cTn>
                              </p:par>
                            </p:childTnLst>
                          </p:cTn>
                        </p:par>
                        <p:par>
                          <p:cTn id="25" fill="hold" nodeType="afterGroup">
                            <p:stCondLst>
                              <p:cond delay="2000"/>
                            </p:stCondLst>
                            <p:childTnLst>
                              <p:par>
                                <p:cTn id="26" presetID="22" presetClass="entr" presetSubtype="1"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up)">
                                      <p:cBhvr>
                                        <p:cTn id="28" dur="2000"/>
                                        <p:tgtEl>
                                          <p:spTgt spid="2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Cargo Preference and the Jones Act</a:t>
            </a:r>
          </a:p>
        </p:txBody>
      </p:sp>
      <p:sp>
        <p:nvSpPr>
          <p:cNvPr id="3" name="Content Placeholder 2"/>
          <p:cNvSpPr>
            <a:spLocks noGrp="1"/>
          </p:cNvSpPr>
          <p:nvPr>
            <p:ph idx="1"/>
          </p:nvPr>
        </p:nvSpPr>
        <p:spPr/>
        <p:txBody>
          <a:bodyPr/>
          <a:lstStyle/>
          <a:p>
            <a:pPr marL="0" indent="0">
              <a:buNone/>
            </a:pPr>
            <a:r>
              <a:rPr lang="en-US" u="sng" dirty="0"/>
              <a:t>Cargo Preference – U.S. Cargo on U.S. Flag Ships</a:t>
            </a:r>
          </a:p>
          <a:p>
            <a:r>
              <a:rPr lang="en-US" dirty="0"/>
              <a:t>DOD must ship 100 percent of its cargoes by US flag, provided American ships are available to carry it. </a:t>
            </a:r>
          </a:p>
          <a:p>
            <a:r>
              <a:rPr lang="en-US" dirty="0"/>
              <a:t>Federal civilian government agencies must ship 50 percent of their cargoes by USF, provided ships are available. </a:t>
            </a:r>
          </a:p>
          <a:p>
            <a:pPr marL="0" indent="0">
              <a:buNone/>
            </a:pPr>
            <a:endParaRPr lang="en-US" u="sng" dirty="0"/>
          </a:p>
          <a:p>
            <a:pPr marL="0" indent="0">
              <a:buNone/>
            </a:pPr>
            <a:r>
              <a:rPr lang="en-US" u="sng" dirty="0"/>
              <a:t>The Jones Act – Domestic Trade</a:t>
            </a:r>
          </a:p>
          <a:p>
            <a:r>
              <a:rPr lang="en-US" dirty="0"/>
              <a:t>Trade between U.S. ports must ship on U.S. built, U.S. flag ships</a:t>
            </a:r>
          </a:p>
          <a:p>
            <a:r>
              <a:rPr lang="en-US" dirty="0"/>
              <a:t>A mainstay of national security. </a:t>
            </a:r>
          </a:p>
          <a:p>
            <a:pPr lvl="1"/>
            <a:r>
              <a:rPr lang="en-US" dirty="0"/>
              <a:t>Safeguards Homeland Security</a:t>
            </a:r>
          </a:p>
          <a:p>
            <a:pPr lvl="1"/>
            <a:r>
              <a:rPr lang="en-US" dirty="0"/>
              <a:t>Key support for the U.S. shipbuilding industry</a:t>
            </a:r>
          </a:p>
          <a:p>
            <a:pPr lvl="1"/>
            <a:r>
              <a:rPr lang="en-US" dirty="0"/>
              <a:t>Employment for many of the mariners who man the surge fleet in time of war.</a:t>
            </a:r>
          </a:p>
          <a:p>
            <a:pPr lvl="1"/>
            <a:r>
              <a:rPr lang="en-US" dirty="0"/>
              <a:t>Billions invested in ships and infrastructure by U.S. companies</a:t>
            </a:r>
          </a:p>
          <a:p>
            <a:endParaRPr lang="en-US" dirty="0"/>
          </a:p>
        </p:txBody>
      </p:sp>
      <p:sp>
        <p:nvSpPr>
          <p:cNvPr id="4" name="Slide Number Placeholder 3"/>
          <p:cNvSpPr>
            <a:spLocks noGrp="1"/>
          </p:cNvSpPr>
          <p:nvPr>
            <p:ph type="sldNum" sz="quarter" idx="10"/>
          </p:nvPr>
        </p:nvSpPr>
        <p:spPr/>
        <p:txBody>
          <a:bodyPr/>
          <a:lstStyle/>
          <a:p>
            <a:pPr>
              <a:defRPr/>
            </a:pPr>
            <a:fld id="{5C66090B-CB83-405A-9110-4DBAAC9A2BCC}" type="slidenum">
              <a:rPr lang="en-US" altLang="en-US" smtClean="0"/>
              <a:pPr>
                <a:defRPr/>
              </a:pPr>
              <a:t>15</a:t>
            </a:fld>
            <a:endParaRPr lang="en-US" altLang="en-US" dirty="0"/>
          </a:p>
        </p:txBody>
      </p:sp>
    </p:spTree>
    <p:extLst>
      <p:ext uri="{BB962C8B-B14F-4D97-AF65-F5344CB8AC3E}">
        <p14:creationId xmlns:p14="http://schemas.microsoft.com/office/powerpoint/2010/main" val="388501036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algn="ctr"/>
            <a:r>
              <a:rPr lang="en-US" altLang="en-US" sz="2400" dirty="0"/>
              <a:t>MARAD Mission</a:t>
            </a:r>
          </a:p>
        </p:txBody>
      </p:sp>
      <p:sp>
        <p:nvSpPr>
          <p:cNvPr id="4" name="Rectangle 3"/>
          <p:cNvSpPr txBox="1">
            <a:spLocks noChangeArrowheads="1"/>
          </p:cNvSpPr>
          <p:nvPr/>
        </p:nvSpPr>
        <p:spPr>
          <a:xfrm>
            <a:off x="422723" y="1176674"/>
            <a:ext cx="8382000" cy="5159375"/>
          </a:xfrm>
          <a:prstGeom prst="rect">
            <a:avLst/>
          </a:prstGeom>
        </p:spPr>
        <p:txBody>
          <a:bodyPr/>
          <a:lstStyle>
            <a:lvl1pPr marL="228600" indent="-228600" algn="l" defTabSz="820738" rtl="0" eaLnBrk="0" fontAlgn="base" hangingPunct="0">
              <a:spcBef>
                <a:spcPct val="50000"/>
              </a:spcBef>
              <a:spcAft>
                <a:spcPct val="8000"/>
              </a:spcAft>
              <a:buClr>
                <a:srgbClr val="003366"/>
              </a:buClr>
              <a:buSzPct val="110000"/>
              <a:buFont typeface="Wingdings" pitchFamily="2" charset="2"/>
              <a:buChar char="§"/>
              <a:defRPr b="1">
                <a:solidFill>
                  <a:srgbClr val="23405F"/>
                </a:solidFill>
                <a:latin typeface="+mn-lt"/>
                <a:ea typeface="ＭＳ Ｐゴシック" charset="0"/>
                <a:cs typeface="+mn-cs"/>
              </a:defRPr>
            </a:lvl1pPr>
            <a:lvl2pPr marL="666750" indent="-257175" algn="l" defTabSz="820738" rtl="0" eaLnBrk="0" fontAlgn="base" hangingPunct="0">
              <a:lnSpc>
                <a:spcPct val="90000"/>
              </a:lnSpc>
              <a:spcBef>
                <a:spcPct val="25000"/>
              </a:spcBef>
              <a:spcAft>
                <a:spcPct val="0"/>
              </a:spcAft>
              <a:buClr>
                <a:srgbClr val="B2B2B2"/>
              </a:buClr>
              <a:buChar char="–"/>
              <a:defRPr sz="1600">
                <a:solidFill>
                  <a:srgbClr val="23405F"/>
                </a:solidFill>
                <a:latin typeface="+mn-lt"/>
                <a:ea typeface="ＭＳ Ｐゴシック" charset="0"/>
              </a:defRPr>
            </a:lvl2pPr>
            <a:lvl3pPr marL="1025525" indent="-204788" algn="l" defTabSz="820738" rtl="0" eaLnBrk="0" fontAlgn="base" hangingPunct="0">
              <a:spcBef>
                <a:spcPct val="20000"/>
              </a:spcBef>
              <a:spcAft>
                <a:spcPct val="0"/>
              </a:spcAft>
              <a:buClr>
                <a:srgbClr val="B2B2B2"/>
              </a:buClr>
              <a:buChar char="•"/>
              <a:defRPr sz="1200">
                <a:solidFill>
                  <a:srgbClr val="23405F"/>
                </a:solidFill>
                <a:latin typeface="+mn-lt"/>
                <a:ea typeface="ＭＳ Ｐゴシック" charset="0"/>
              </a:defRPr>
            </a:lvl3pPr>
            <a:lvl4pPr marL="1436688" indent="-206375" algn="l" defTabSz="820738" rtl="0" eaLnBrk="0" fontAlgn="base" hangingPunct="0">
              <a:spcBef>
                <a:spcPct val="20000"/>
              </a:spcBef>
              <a:spcAft>
                <a:spcPct val="0"/>
              </a:spcAft>
              <a:buClr>
                <a:srgbClr val="B2B2B2"/>
              </a:buClr>
              <a:buChar char="–"/>
              <a:defRPr sz="1200">
                <a:solidFill>
                  <a:srgbClr val="23405F"/>
                </a:solidFill>
                <a:latin typeface="+mn-lt"/>
                <a:ea typeface="ＭＳ Ｐゴシック" charset="0"/>
              </a:defRPr>
            </a:lvl4pPr>
            <a:lvl5pPr marL="1846263" indent="-204788" algn="l" defTabSz="820738" rtl="0" eaLnBrk="0" fontAlgn="base" hangingPunct="0">
              <a:spcBef>
                <a:spcPct val="20000"/>
              </a:spcBef>
              <a:spcAft>
                <a:spcPct val="0"/>
              </a:spcAft>
              <a:buClr>
                <a:srgbClr val="B2B2B2"/>
              </a:buClr>
              <a:buChar char="»"/>
              <a:defRPr sz="1200">
                <a:solidFill>
                  <a:srgbClr val="23405F"/>
                </a:solidFill>
                <a:latin typeface="+mn-lt"/>
                <a:ea typeface="ＭＳ Ｐゴシック" charset="0"/>
              </a:defRPr>
            </a:lvl5pPr>
            <a:lvl6pPr marL="2303463" indent="-204788" algn="l" defTabSz="820738" rtl="0" fontAlgn="base">
              <a:spcBef>
                <a:spcPct val="20000"/>
              </a:spcBef>
              <a:spcAft>
                <a:spcPct val="0"/>
              </a:spcAft>
              <a:buClr>
                <a:srgbClr val="B2B2B2"/>
              </a:buClr>
              <a:buChar char="»"/>
              <a:defRPr sz="1200">
                <a:solidFill>
                  <a:srgbClr val="23405F"/>
                </a:solidFill>
                <a:latin typeface="+mn-lt"/>
              </a:defRPr>
            </a:lvl6pPr>
            <a:lvl7pPr marL="2760663" indent="-204788" algn="l" defTabSz="820738" rtl="0" fontAlgn="base">
              <a:spcBef>
                <a:spcPct val="20000"/>
              </a:spcBef>
              <a:spcAft>
                <a:spcPct val="0"/>
              </a:spcAft>
              <a:buClr>
                <a:srgbClr val="B2B2B2"/>
              </a:buClr>
              <a:buChar char="»"/>
              <a:defRPr sz="1200">
                <a:solidFill>
                  <a:srgbClr val="23405F"/>
                </a:solidFill>
                <a:latin typeface="+mn-lt"/>
              </a:defRPr>
            </a:lvl7pPr>
            <a:lvl8pPr marL="3217863" indent="-204788" algn="l" defTabSz="820738" rtl="0" fontAlgn="base">
              <a:spcBef>
                <a:spcPct val="20000"/>
              </a:spcBef>
              <a:spcAft>
                <a:spcPct val="0"/>
              </a:spcAft>
              <a:buClr>
                <a:srgbClr val="B2B2B2"/>
              </a:buClr>
              <a:buChar char="»"/>
              <a:defRPr sz="1200">
                <a:solidFill>
                  <a:srgbClr val="23405F"/>
                </a:solidFill>
                <a:latin typeface="+mn-lt"/>
              </a:defRPr>
            </a:lvl8pPr>
            <a:lvl9pPr marL="3675063" indent="-204788" algn="l" defTabSz="820738" rtl="0" fontAlgn="base">
              <a:spcBef>
                <a:spcPct val="20000"/>
              </a:spcBef>
              <a:spcAft>
                <a:spcPct val="0"/>
              </a:spcAft>
              <a:buClr>
                <a:srgbClr val="B2B2B2"/>
              </a:buClr>
              <a:buChar char="»"/>
              <a:defRPr sz="1200">
                <a:solidFill>
                  <a:srgbClr val="23405F"/>
                </a:solidFill>
                <a:latin typeface="+mn-lt"/>
              </a:defRPr>
            </a:lvl9pPr>
          </a:lstStyle>
          <a:p>
            <a:pPr marL="0" lvl="0" indent="0" eaLnBrk="1" hangingPunct="1">
              <a:buNone/>
              <a:defRPr/>
            </a:pPr>
            <a:r>
              <a:rPr lang="en-US" sz="3200" i="1" kern="0" dirty="0">
                <a:solidFill>
                  <a:srgbClr val="C00000"/>
                </a:solidFill>
                <a:latin typeface="Arial" panose="020B0604020202020204" pitchFamily="34" charset="0"/>
              </a:rPr>
              <a:t>MARAD is committed </a:t>
            </a:r>
            <a:r>
              <a:rPr lang="en-US" sz="3200" i="1" kern="0" dirty="0">
                <a:solidFill>
                  <a:schemeClr val="tx1"/>
                </a:solidFill>
                <a:latin typeface="Arial" panose="020B0604020202020204" pitchFamily="34" charset="0"/>
              </a:rPr>
              <a:t>to ensuring that </a:t>
            </a:r>
            <a:r>
              <a:rPr lang="en-US" sz="3200" i="1" dirty="0">
                <a:solidFill>
                  <a:prstClr val="black"/>
                </a:solidFill>
                <a:latin typeface="Arial" panose="020B0604020202020204" pitchFamily="34" charset="0"/>
                <a:ea typeface="+mn-ea"/>
              </a:rPr>
              <a:t>the U.S. retains the capability to deploy our forces anywhere in the world on short notice, sustain them until their mission is complete, and redeploy or bring them home them safely. </a:t>
            </a:r>
          </a:p>
          <a:p>
            <a:pPr marL="0" lvl="0" indent="0" eaLnBrk="1" hangingPunct="1">
              <a:buNone/>
              <a:defRPr/>
            </a:pPr>
            <a:r>
              <a:rPr kumimoji="0" lang="en-US" sz="3200" b="1" i="1" u="none" strike="noStrike" kern="0" cap="none" spc="0" normalizeH="0" baseline="0" noProof="0" dirty="0">
                <a:ln>
                  <a:noFill/>
                </a:ln>
                <a:solidFill>
                  <a:srgbClr val="C00000"/>
                </a:solidFill>
                <a:effectLst/>
                <a:uLnTx/>
                <a:uFillTx/>
                <a:latin typeface="Arial" panose="020B0604020202020204" pitchFamily="34" charset="0"/>
                <a:ea typeface="+mn-ea"/>
                <a:cs typeface="+mn-cs"/>
              </a:rPr>
              <a:t>…But there are major concerns.</a:t>
            </a:r>
          </a:p>
          <a:p>
            <a:pPr marL="0" lvl="0" indent="0" eaLnBrk="1" hangingPunct="1">
              <a:buNone/>
              <a:defRPr/>
            </a:pPr>
            <a:endParaRPr kumimoji="0" lang="en-US" sz="3200" b="1" i="0" u="none" strike="noStrike" kern="0" cap="none" spc="0" normalizeH="0" baseline="0" noProof="0" dirty="0">
              <a:ln>
                <a:noFill/>
              </a:ln>
              <a:solidFill>
                <a:srgbClr val="23405F"/>
              </a:solidFill>
              <a:effectLst/>
              <a:uLnTx/>
              <a:uFillTx/>
              <a:latin typeface="+mn-lt"/>
              <a:ea typeface="ＭＳ Ｐゴシック" charset="0"/>
              <a:cs typeface="+mn-cs"/>
            </a:endParaRPr>
          </a:p>
          <a:p>
            <a:pPr marL="0" marR="0" lvl="0" indent="0" algn="ctr" defTabSz="820738" rtl="0" eaLnBrk="1" fontAlgn="base" latinLnBrk="0" hangingPunct="1">
              <a:lnSpc>
                <a:spcPct val="100000"/>
              </a:lnSpc>
              <a:spcBef>
                <a:spcPct val="50000"/>
              </a:spcBef>
              <a:spcAft>
                <a:spcPct val="8000"/>
              </a:spcAft>
              <a:buClr>
                <a:srgbClr val="003366"/>
              </a:buClr>
              <a:buSzPct val="110000"/>
              <a:buFont typeface="Wingdings" pitchFamily="2" charset="2"/>
              <a:buNone/>
              <a:tabLst/>
              <a:defRPr/>
            </a:pPr>
            <a:endParaRPr kumimoji="0" lang="en-US" sz="3200" b="1" i="0" u="none" strike="noStrike" kern="0" cap="none" spc="0" normalizeH="0" baseline="0" noProof="0" dirty="0">
              <a:ln>
                <a:noFill/>
              </a:ln>
              <a:solidFill>
                <a:srgbClr val="23405F"/>
              </a:solidFill>
              <a:effectLst/>
              <a:uLnTx/>
              <a:uFillTx/>
              <a:latin typeface="+mn-lt"/>
              <a:ea typeface="+mn-ea"/>
              <a:cs typeface="Arial"/>
            </a:endParaRPr>
          </a:p>
          <a:p>
            <a:pPr marL="0" marR="0" lvl="0" indent="0" algn="ctr" defTabSz="820738" rtl="0" eaLnBrk="1" fontAlgn="base" latinLnBrk="0" hangingPunct="1">
              <a:lnSpc>
                <a:spcPct val="100000"/>
              </a:lnSpc>
              <a:spcBef>
                <a:spcPct val="50000"/>
              </a:spcBef>
              <a:spcAft>
                <a:spcPct val="8000"/>
              </a:spcAft>
              <a:buClr>
                <a:srgbClr val="003366"/>
              </a:buClr>
              <a:buSzPct val="110000"/>
              <a:buFont typeface="Wingdings" pitchFamily="2" charset="2"/>
              <a:buNone/>
              <a:tabLst/>
              <a:defRPr/>
            </a:pPr>
            <a:endParaRPr kumimoji="0" lang="en-US" sz="3200" b="1" i="0" u="none" strike="noStrike" kern="0" cap="none" spc="0" normalizeH="0" baseline="0" noProof="0" dirty="0">
              <a:ln>
                <a:noFill/>
              </a:ln>
              <a:solidFill>
                <a:srgbClr val="23405F"/>
              </a:solidFill>
              <a:effectLst/>
              <a:uLnTx/>
              <a:uFillTx/>
              <a:latin typeface="+mn-lt"/>
              <a:ea typeface="+mn-ea"/>
              <a:cs typeface="Arial"/>
            </a:endParaRPr>
          </a:p>
        </p:txBody>
      </p:sp>
    </p:spTree>
    <p:extLst>
      <p:ext uri="{BB962C8B-B14F-4D97-AF65-F5344CB8AC3E}">
        <p14:creationId xmlns:p14="http://schemas.microsoft.com/office/powerpoint/2010/main" val="363537283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7975" y="0"/>
            <a:ext cx="8145463" cy="606425"/>
          </a:xfrm>
        </p:spPr>
        <p:txBody>
          <a:bodyPr/>
          <a:lstStyle/>
          <a:p>
            <a:pPr algn="ctr"/>
            <a:r>
              <a:rPr lang="en-US" altLang="en-US" dirty="0"/>
              <a:t>Risks to Sealift in Today’s Maritime Environment </a:t>
            </a:r>
          </a:p>
        </p:txBody>
      </p:sp>
      <p:sp>
        <p:nvSpPr>
          <p:cNvPr id="4099" name="Content Placeholder 2"/>
          <p:cNvSpPr>
            <a:spLocks noGrp="1"/>
          </p:cNvSpPr>
          <p:nvPr>
            <p:ph idx="1"/>
          </p:nvPr>
        </p:nvSpPr>
        <p:spPr>
          <a:xfrm>
            <a:off x="307975" y="6086356"/>
            <a:ext cx="8410575" cy="545556"/>
          </a:xfrm>
        </p:spPr>
        <p:txBody>
          <a:bodyPr/>
          <a:lstStyle/>
          <a:p>
            <a:pPr marL="0" indent="0" algn="ctr">
              <a:buFont typeface="Wingdings" panose="05000000000000000000" pitchFamily="2" charset="2"/>
              <a:buNone/>
              <a:defRPr/>
            </a:pPr>
            <a:r>
              <a:rPr lang="en-US" i="1" dirty="0">
                <a:latin typeface="+mj-lt"/>
                <a:cs typeface="Times New Roman" pitchFamily="18" charset="0"/>
              </a:rPr>
              <a:t>How will we deploy and sustain forces globally in this environment?</a:t>
            </a:r>
          </a:p>
        </p:txBody>
      </p:sp>
      <p:sp>
        <p:nvSpPr>
          <p:cNvPr id="7172" name="Slide Number Placeholder 1"/>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B1134E85-82FE-44B5-A5F3-F33EBB801E25}" type="slidenum">
              <a:rPr kumimoji="0" lang="en-US" altLang="en-US" sz="900" b="1" i="0" u="none" strike="noStrike" kern="1200" cap="none" spc="0" normalizeH="0" baseline="0" noProof="0" smtClean="0">
                <a:ln>
                  <a:noFill/>
                </a:ln>
                <a:solidFill>
                  <a:srgbClr val="3D4250"/>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17</a:t>
            </a:fld>
            <a:endParaRPr kumimoji="0" lang="en-US" altLang="en-US" sz="900" b="1" i="0" u="none" strike="noStrike" kern="1200" cap="none" spc="0" normalizeH="0" baseline="0" noProof="0" dirty="0">
              <a:ln>
                <a:noFill/>
              </a:ln>
              <a:solidFill>
                <a:srgbClr val="3D4250"/>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E5844331-9B84-4192-89C7-CFE06A87CE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361" y="856401"/>
            <a:ext cx="8059275" cy="5229955"/>
          </a:xfrm>
          <a:prstGeom prst="rect">
            <a:avLst/>
          </a:prstGeom>
        </p:spPr>
      </p:pic>
    </p:spTree>
    <p:extLst>
      <p:ext uri="{BB962C8B-B14F-4D97-AF65-F5344CB8AC3E}">
        <p14:creationId xmlns:p14="http://schemas.microsoft.com/office/powerpoint/2010/main" val="388801810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5709" y="1447800"/>
            <a:ext cx="7315200" cy="1446550"/>
          </a:xfrm>
          <a:prstGeom prst="rect">
            <a:avLst/>
          </a:prstGeom>
          <a:noFill/>
        </p:spPr>
        <p:txBody>
          <a:bodyPr wrap="square" rtlCol="0">
            <a:spAutoFit/>
          </a:bodyPr>
          <a:lstStyle/>
          <a:p>
            <a:pPr algn="ctr"/>
            <a:r>
              <a:rPr lang="en-US" sz="2400" dirty="0"/>
              <a:t>We must remember the lesson we’ve often learned…</a:t>
            </a:r>
            <a:br>
              <a:rPr lang="en-US" sz="2400" dirty="0"/>
            </a:br>
            <a:endParaRPr lang="en-US" sz="2400" dirty="0"/>
          </a:p>
          <a:p>
            <a:pPr algn="ctr"/>
            <a:endParaRPr lang="en-US" sz="1600" dirty="0">
              <a:effectLst/>
            </a:endParaRPr>
          </a:p>
        </p:txBody>
      </p:sp>
      <p:sp>
        <p:nvSpPr>
          <p:cNvPr id="9" name="TextBox 8"/>
          <p:cNvSpPr txBox="1"/>
          <p:nvPr/>
        </p:nvSpPr>
        <p:spPr>
          <a:xfrm>
            <a:off x="533400" y="1828800"/>
            <a:ext cx="8382000" cy="3447098"/>
          </a:xfrm>
          <a:prstGeom prst="rect">
            <a:avLst/>
          </a:prstGeom>
          <a:noFill/>
        </p:spPr>
        <p:txBody>
          <a:bodyPr wrap="square" rtlCol="0">
            <a:spAutoFit/>
          </a:bodyPr>
          <a:lstStyle/>
          <a:p>
            <a:pPr>
              <a:spcBef>
                <a:spcPts val="768"/>
              </a:spcBef>
            </a:pPr>
            <a:endParaRPr lang="en-US" sz="3200" b="1" i="1" dirty="0"/>
          </a:p>
          <a:p>
            <a:pPr>
              <a:spcBef>
                <a:spcPts val="768"/>
              </a:spcBef>
            </a:pPr>
            <a:r>
              <a:rPr lang="en-US" sz="3200" b="1" i="1" dirty="0"/>
              <a:t>“Control of the sea, by maritime commerce and naval supremacy together, means predominant influence in the world.”</a:t>
            </a:r>
          </a:p>
          <a:p>
            <a:pPr>
              <a:spcBef>
                <a:spcPts val="768"/>
              </a:spcBef>
            </a:pPr>
            <a:r>
              <a:rPr lang="en-US" dirty="0"/>
              <a:t>				- Alfred Thayer Mahan</a:t>
            </a:r>
          </a:p>
          <a:p>
            <a:pPr>
              <a:spcBef>
                <a:spcPts val="768"/>
              </a:spcBef>
            </a:pPr>
            <a:endParaRPr lang="en-US" dirty="0"/>
          </a:p>
        </p:txBody>
      </p:sp>
    </p:spTree>
    <p:extLst>
      <p:ext uri="{BB962C8B-B14F-4D97-AF65-F5344CB8AC3E}">
        <p14:creationId xmlns:p14="http://schemas.microsoft.com/office/powerpoint/2010/main" val="423818228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algn="ctr"/>
            <a:r>
              <a:rPr lang="en-US" altLang="en-US" sz="2400" dirty="0"/>
              <a:t>Maritime Dominance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637" y="1368950"/>
            <a:ext cx="8720725" cy="4907160"/>
          </a:xfrm>
          <a:prstGeom prst="rect">
            <a:avLst/>
          </a:prstGeom>
        </p:spPr>
      </p:pic>
    </p:spTree>
    <p:extLst>
      <p:ext uri="{BB962C8B-B14F-4D97-AF65-F5344CB8AC3E}">
        <p14:creationId xmlns:p14="http://schemas.microsoft.com/office/powerpoint/2010/main" val="377614919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7975" y="0"/>
            <a:ext cx="8145463" cy="606425"/>
          </a:xfrm>
        </p:spPr>
        <p:txBody>
          <a:bodyPr/>
          <a:lstStyle/>
          <a:p>
            <a:pPr algn="ctr"/>
            <a:r>
              <a:rPr lang="en-US" altLang="en-US" sz="3200" dirty="0"/>
              <a:t>Maritime Administration </a:t>
            </a:r>
          </a:p>
        </p:txBody>
      </p:sp>
      <p:sp>
        <p:nvSpPr>
          <p:cNvPr id="4099" name="Content Placeholder 2"/>
          <p:cNvSpPr>
            <a:spLocks noGrp="1"/>
          </p:cNvSpPr>
          <p:nvPr>
            <p:ph idx="1"/>
          </p:nvPr>
        </p:nvSpPr>
        <p:spPr>
          <a:xfrm>
            <a:off x="307975" y="874713"/>
            <a:ext cx="8348257" cy="5675312"/>
          </a:xfrm>
        </p:spPr>
        <p:txBody>
          <a:bodyPr/>
          <a:lstStyle/>
          <a:p>
            <a:pPr marL="0" indent="0" algn="ctr">
              <a:buFont typeface="Wingdings" panose="05000000000000000000" pitchFamily="2" charset="2"/>
              <a:buNone/>
              <a:defRPr/>
            </a:pPr>
            <a:r>
              <a:rPr lang="en-US" altLang="en-US" sz="1600" dirty="0">
                <a:latin typeface="+mj-lt"/>
              </a:rPr>
              <a:t>MISSION:</a:t>
            </a:r>
          </a:p>
          <a:p>
            <a:pPr marL="0" indent="0" algn="ctr">
              <a:buFont typeface="Wingdings" panose="05000000000000000000" pitchFamily="2" charset="2"/>
              <a:buNone/>
              <a:defRPr/>
            </a:pPr>
            <a:r>
              <a:rPr lang="en-US" i="1" dirty="0">
                <a:latin typeface="+mj-lt"/>
                <a:cs typeface="Times New Roman" pitchFamily="18" charset="0"/>
              </a:rPr>
              <a:t>Strengthen the U.S. Marine Transportation System including infrastructure, industry and labor to meet the economic and security needs of the Nation</a:t>
            </a:r>
            <a:endParaRPr lang="en-US" sz="1600" i="1" dirty="0">
              <a:latin typeface="+mj-lt"/>
              <a:cs typeface="Times New Roman" pitchFamily="18" charset="0"/>
            </a:endParaRPr>
          </a:p>
          <a:p>
            <a:pPr marL="0" indent="0" algn="ctr">
              <a:buFont typeface="Wingdings" panose="05000000000000000000" pitchFamily="2" charset="2"/>
              <a:buNone/>
              <a:defRPr/>
            </a:pPr>
            <a:r>
              <a:rPr lang="en-US" sz="1600" dirty="0">
                <a:latin typeface="+mj-lt"/>
                <a:cs typeface="Times New Roman" pitchFamily="18" charset="0"/>
              </a:rPr>
              <a:t>STRATEGIC GOALS:</a:t>
            </a:r>
          </a:p>
          <a:p>
            <a:pPr>
              <a:spcAft>
                <a:spcPts val="600"/>
              </a:spcAft>
              <a:buSzPct val="150000"/>
              <a:defRPr/>
            </a:pPr>
            <a:r>
              <a:rPr lang="en-US" sz="1600" dirty="0">
                <a:latin typeface="+mj-lt"/>
              </a:rPr>
              <a:t>CARGO:  </a:t>
            </a:r>
            <a:r>
              <a:rPr lang="en-US" sz="1600" b="0" dirty="0">
                <a:latin typeface="+mj-lt"/>
              </a:rPr>
              <a:t>Develop domestic and international transportation opportunities to modernize and sustain a competitive commercial U.S.-flag fleet that ensures the Nation’s economic and national security</a:t>
            </a:r>
          </a:p>
          <a:p>
            <a:pPr>
              <a:spcAft>
                <a:spcPts val="600"/>
              </a:spcAft>
              <a:buSzPct val="150000"/>
              <a:defRPr/>
            </a:pPr>
            <a:r>
              <a:rPr lang="en-US" sz="1600" dirty="0">
                <a:latin typeface="+mj-lt"/>
              </a:rPr>
              <a:t>READINESS:  </a:t>
            </a:r>
            <a:r>
              <a:rPr lang="en-US" sz="1600" b="0" dirty="0">
                <a:latin typeface="+mj-lt"/>
              </a:rPr>
              <a:t>Ensure the availability of a capable U.S. Merchant Marine fleet with modern U.S.-flag </a:t>
            </a:r>
            <a:r>
              <a:rPr lang="en-US" sz="1600" b="0" dirty="0">
                <a:solidFill>
                  <a:srgbClr val="002060"/>
                </a:solidFill>
                <a:latin typeface="+mj-lt"/>
              </a:rPr>
              <a:t>vessels</a:t>
            </a:r>
            <a:r>
              <a:rPr lang="en-US" sz="1600" b="0" dirty="0">
                <a:latin typeface="+mj-lt"/>
              </a:rPr>
              <a:t>, skilled labor and global logistics support to drive the Nation’s economy and to meet national maritime transportation requirements in peacetime emergencies and armed conflicts</a:t>
            </a:r>
          </a:p>
          <a:p>
            <a:pPr>
              <a:spcAft>
                <a:spcPts val="600"/>
              </a:spcAft>
              <a:buSzPct val="150000"/>
              <a:defRPr/>
            </a:pPr>
            <a:r>
              <a:rPr lang="en-US" sz="1600" dirty="0">
                <a:latin typeface="+mj-lt"/>
              </a:rPr>
              <a:t>INFRASTRUCTURE:  </a:t>
            </a:r>
            <a:r>
              <a:rPr lang="en-US" sz="1600" b="0" dirty="0">
                <a:latin typeface="+mj-lt"/>
              </a:rPr>
              <a:t>Support the development of America’s ports, shipyards and related intermodal infrastructure as key integrated components of an efficient, resilient and sustainable national transportation system and freight network</a:t>
            </a:r>
          </a:p>
          <a:p>
            <a:pPr>
              <a:spcAft>
                <a:spcPts val="600"/>
              </a:spcAft>
              <a:buSzPct val="150000"/>
              <a:defRPr/>
            </a:pPr>
            <a:r>
              <a:rPr lang="en-US" sz="1600" dirty="0">
                <a:latin typeface="+mj-lt"/>
              </a:rPr>
              <a:t>EDUCATION:  </a:t>
            </a:r>
            <a:r>
              <a:rPr lang="en-US" sz="1600" b="0" dirty="0">
                <a:latin typeface="+mj-lt"/>
              </a:rPr>
              <a:t>Advance awareness of the necessity and importance of a strong U.S. Marine Transportation System</a:t>
            </a:r>
          </a:p>
          <a:p>
            <a:pPr marL="0" indent="0">
              <a:buFont typeface="Wingdings" panose="05000000000000000000" pitchFamily="2" charset="2"/>
              <a:buNone/>
              <a:defRPr/>
            </a:pPr>
            <a:endParaRPr lang="en-US" altLang="en-US" sz="1400" b="0" i="1" dirty="0"/>
          </a:p>
        </p:txBody>
      </p:sp>
      <p:sp>
        <p:nvSpPr>
          <p:cNvPr id="7172" name="Slide Number Placeholder 1"/>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B1134E85-82FE-44B5-A5F3-F33EBB801E25}" type="slidenum">
              <a:rPr kumimoji="0" lang="en-US" altLang="en-US" sz="900" b="1" i="0" u="none" strike="noStrike" kern="1200" cap="none" spc="0" normalizeH="0" baseline="0" noProof="0" smtClean="0">
                <a:ln>
                  <a:noFill/>
                </a:ln>
                <a:solidFill>
                  <a:srgbClr val="3D4250"/>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en-US" altLang="en-US" sz="900" b="1" i="0" u="none" strike="noStrike" kern="1200" cap="none" spc="0" normalizeH="0" baseline="0" noProof="0" dirty="0">
              <a:ln>
                <a:noFill/>
              </a:ln>
              <a:solidFill>
                <a:srgbClr val="3D425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149451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algn="ctr"/>
            <a:r>
              <a:rPr lang="en-US" altLang="en-US" sz="2400" dirty="0"/>
              <a:t>Strategic Challenges</a:t>
            </a:r>
          </a:p>
        </p:txBody>
      </p:sp>
      <p:sp>
        <p:nvSpPr>
          <p:cNvPr id="4" name="Rectangle 3"/>
          <p:cNvSpPr txBox="1">
            <a:spLocks noChangeArrowheads="1"/>
          </p:cNvSpPr>
          <p:nvPr/>
        </p:nvSpPr>
        <p:spPr>
          <a:xfrm>
            <a:off x="419100" y="1090613"/>
            <a:ext cx="8382000" cy="5159375"/>
          </a:xfrm>
          <a:prstGeom prst="rect">
            <a:avLst/>
          </a:prstGeom>
        </p:spPr>
        <p:txBody>
          <a:bodyPr/>
          <a:lstStyle>
            <a:lvl1pPr marL="228600" indent="-228600" algn="l" defTabSz="820738" rtl="0" eaLnBrk="0" fontAlgn="base" hangingPunct="0">
              <a:spcBef>
                <a:spcPct val="50000"/>
              </a:spcBef>
              <a:spcAft>
                <a:spcPct val="8000"/>
              </a:spcAft>
              <a:buClr>
                <a:srgbClr val="003366"/>
              </a:buClr>
              <a:buSzPct val="110000"/>
              <a:buFont typeface="Wingdings" pitchFamily="2" charset="2"/>
              <a:buChar char="§"/>
              <a:defRPr b="1">
                <a:solidFill>
                  <a:srgbClr val="23405F"/>
                </a:solidFill>
                <a:latin typeface="+mn-lt"/>
                <a:ea typeface="ＭＳ Ｐゴシック" charset="0"/>
                <a:cs typeface="+mn-cs"/>
              </a:defRPr>
            </a:lvl1pPr>
            <a:lvl2pPr marL="666750" indent="-257175" algn="l" defTabSz="820738" rtl="0" eaLnBrk="0" fontAlgn="base" hangingPunct="0">
              <a:lnSpc>
                <a:spcPct val="90000"/>
              </a:lnSpc>
              <a:spcBef>
                <a:spcPct val="25000"/>
              </a:spcBef>
              <a:spcAft>
                <a:spcPct val="0"/>
              </a:spcAft>
              <a:buClr>
                <a:srgbClr val="B2B2B2"/>
              </a:buClr>
              <a:buChar char="–"/>
              <a:defRPr sz="1600">
                <a:solidFill>
                  <a:srgbClr val="23405F"/>
                </a:solidFill>
                <a:latin typeface="+mn-lt"/>
                <a:ea typeface="ＭＳ Ｐゴシック" charset="0"/>
              </a:defRPr>
            </a:lvl2pPr>
            <a:lvl3pPr marL="1025525" indent="-204788" algn="l" defTabSz="820738" rtl="0" eaLnBrk="0" fontAlgn="base" hangingPunct="0">
              <a:spcBef>
                <a:spcPct val="20000"/>
              </a:spcBef>
              <a:spcAft>
                <a:spcPct val="0"/>
              </a:spcAft>
              <a:buClr>
                <a:srgbClr val="B2B2B2"/>
              </a:buClr>
              <a:buChar char="•"/>
              <a:defRPr sz="1200">
                <a:solidFill>
                  <a:srgbClr val="23405F"/>
                </a:solidFill>
                <a:latin typeface="+mn-lt"/>
                <a:ea typeface="ＭＳ Ｐゴシック" charset="0"/>
              </a:defRPr>
            </a:lvl3pPr>
            <a:lvl4pPr marL="1436688" indent="-206375" algn="l" defTabSz="820738" rtl="0" eaLnBrk="0" fontAlgn="base" hangingPunct="0">
              <a:spcBef>
                <a:spcPct val="20000"/>
              </a:spcBef>
              <a:spcAft>
                <a:spcPct val="0"/>
              </a:spcAft>
              <a:buClr>
                <a:srgbClr val="B2B2B2"/>
              </a:buClr>
              <a:buChar char="–"/>
              <a:defRPr sz="1200">
                <a:solidFill>
                  <a:srgbClr val="23405F"/>
                </a:solidFill>
                <a:latin typeface="+mn-lt"/>
                <a:ea typeface="ＭＳ Ｐゴシック" charset="0"/>
              </a:defRPr>
            </a:lvl4pPr>
            <a:lvl5pPr marL="1846263" indent="-204788" algn="l" defTabSz="820738" rtl="0" eaLnBrk="0" fontAlgn="base" hangingPunct="0">
              <a:spcBef>
                <a:spcPct val="20000"/>
              </a:spcBef>
              <a:spcAft>
                <a:spcPct val="0"/>
              </a:spcAft>
              <a:buClr>
                <a:srgbClr val="B2B2B2"/>
              </a:buClr>
              <a:buChar char="»"/>
              <a:defRPr sz="1200">
                <a:solidFill>
                  <a:srgbClr val="23405F"/>
                </a:solidFill>
                <a:latin typeface="+mn-lt"/>
                <a:ea typeface="ＭＳ Ｐゴシック" charset="0"/>
              </a:defRPr>
            </a:lvl5pPr>
            <a:lvl6pPr marL="2303463" indent="-204788" algn="l" defTabSz="820738" rtl="0" fontAlgn="base">
              <a:spcBef>
                <a:spcPct val="20000"/>
              </a:spcBef>
              <a:spcAft>
                <a:spcPct val="0"/>
              </a:spcAft>
              <a:buClr>
                <a:srgbClr val="B2B2B2"/>
              </a:buClr>
              <a:buChar char="»"/>
              <a:defRPr sz="1200">
                <a:solidFill>
                  <a:srgbClr val="23405F"/>
                </a:solidFill>
                <a:latin typeface="+mn-lt"/>
              </a:defRPr>
            </a:lvl6pPr>
            <a:lvl7pPr marL="2760663" indent="-204788" algn="l" defTabSz="820738" rtl="0" fontAlgn="base">
              <a:spcBef>
                <a:spcPct val="20000"/>
              </a:spcBef>
              <a:spcAft>
                <a:spcPct val="0"/>
              </a:spcAft>
              <a:buClr>
                <a:srgbClr val="B2B2B2"/>
              </a:buClr>
              <a:buChar char="»"/>
              <a:defRPr sz="1200">
                <a:solidFill>
                  <a:srgbClr val="23405F"/>
                </a:solidFill>
                <a:latin typeface="+mn-lt"/>
              </a:defRPr>
            </a:lvl7pPr>
            <a:lvl8pPr marL="3217863" indent="-204788" algn="l" defTabSz="820738" rtl="0" fontAlgn="base">
              <a:spcBef>
                <a:spcPct val="20000"/>
              </a:spcBef>
              <a:spcAft>
                <a:spcPct val="0"/>
              </a:spcAft>
              <a:buClr>
                <a:srgbClr val="B2B2B2"/>
              </a:buClr>
              <a:buChar char="»"/>
              <a:defRPr sz="1200">
                <a:solidFill>
                  <a:srgbClr val="23405F"/>
                </a:solidFill>
                <a:latin typeface="+mn-lt"/>
              </a:defRPr>
            </a:lvl8pPr>
            <a:lvl9pPr marL="3675063" indent="-204788" algn="l" defTabSz="820738" rtl="0" fontAlgn="base">
              <a:spcBef>
                <a:spcPct val="20000"/>
              </a:spcBef>
              <a:spcAft>
                <a:spcPct val="0"/>
              </a:spcAft>
              <a:buClr>
                <a:srgbClr val="B2B2B2"/>
              </a:buClr>
              <a:buChar char="»"/>
              <a:defRPr sz="1200">
                <a:solidFill>
                  <a:srgbClr val="23405F"/>
                </a:solidFill>
                <a:latin typeface="+mn-lt"/>
              </a:defRPr>
            </a:lvl9pPr>
          </a:lstStyle>
          <a:p>
            <a:pPr marL="0" lvl="0" indent="0" eaLnBrk="1" hangingPunct="1">
              <a:buNone/>
              <a:defRPr/>
            </a:pPr>
            <a:r>
              <a:rPr lang="en-US" sz="3200" i="1" u="sng" dirty="0">
                <a:solidFill>
                  <a:srgbClr val="C00000"/>
                </a:solidFill>
                <a:latin typeface="Arial" panose="020B0604020202020204" pitchFamily="34" charset="0"/>
                <a:ea typeface="+mn-ea"/>
                <a:cs typeface="Arial" panose="020B0604020202020204" pitchFamily="34" charset="0"/>
              </a:rPr>
              <a:t>China: War “without fighting” across all instruments of national power (DIME):</a:t>
            </a:r>
          </a:p>
          <a:p>
            <a:pPr eaLnBrk="1" hangingPunct="1">
              <a:buFont typeface="Wingdings" panose="05000000000000000000" pitchFamily="2" charset="2"/>
              <a:buChar char="Ø"/>
              <a:defRPr/>
            </a:pPr>
            <a:r>
              <a:rPr lang="en-US" sz="2400" i="1" dirty="0">
                <a:solidFill>
                  <a:srgbClr val="002060"/>
                </a:solidFill>
                <a:latin typeface="Arial" panose="020B0604020202020204" pitchFamily="34" charset="0"/>
                <a:ea typeface="+mn-ea"/>
                <a:cs typeface="Arial" panose="020B0604020202020204" pitchFamily="34" charset="0"/>
              </a:rPr>
              <a:t>Diplomatic – Government to government, UN, territorial claims</a:t>
            </a:r>
          </a:p>
          <a:p>
            <a:pPr eaLnBrk="1" hangingPunct="1">
              <a:buFont typeface="Wingdings" panose="05000000000000000000" pitchFamily="2" charset="2"/>
              <a:buChar char="Ø"/>
              <a:defRPr/>
            </a:pPr>
            <a:r>
              <a:rPr lang="en-US" sz="2400" i="1" dirty="0">
                <a:solidFill>
                  <a:srgbClr val="002060"/>
                </a:solidFill>
                <a:latin typeface="Arial" panose="020B0604020202020204" pitchFamily="34" charset="0"/>
                <a:ea typeface="+mn-ea"/>
                <a:cs typeface="Arial" panose="020B0604020202020204" pitchFamily="34" charset="0"/>
              </a:rPr>
              <a:t>Information – Propaganda, media, internet, academia</a:t>
            </a:r>
          </a:p>
          <a:p>
            <a:pPr eaLnBrk="1" hangingPunct="1">
              <a:buFont typeface="Wingdings" panose="05000000000000000000" pitchFamily="2" charset="2"/>
              <a:buChar char="Ø"/>
              <a:defRPr/>
            </a:pPr>
            <a:r>
              <a:rPr lang="en-US" sz="2400" i="1" dirty="0">
                <a:solidFill>
                  <a:srgbClr val="002060"/>
                </a:solidFill>
                <a:latin typeface="Arial" panose="020B0604020202020204" pitchFamily="34" charset="0"/>
                <a:ea typeface="+mn-ea"/>
                <a:cs typeface="Arial" panose="020B0604020202020204" pitchFamily="34" charset="0"/>
              </a:rPr>
              <a:t>Military – New combat ships, weapons, Artificial Islands, coercion, use of force</a:t>
            </a:r>
          </a:p>
          <a:p>
            <a:pPr lvl="1" eaLnBrk="1" hangingPunct="1">
              <a:buFont typeface="Wingdings" panose="05000000000000000000" pitchFamily="2" charset="2"/>
              <a:buChar char="Ø"/>
              <a:defRPr/>
            </a:pPr>
            <a:r>
              <a:rPr lang="en-US" sz="2200" i="1" dirty="0">
                <a:solidFill>
                  <a:srgbClr val="002060"/>
                </a:solidFill>
                <a:latin typeface="Arial" panose="020B0604020202020204" pitchFamily="34" charset="0"/>
                <a:cs typeface="Arial" panose="020B0604020202020204" pitchFamily="34" charset="0"/>
              </a:rPr>
              <a:t>Keep us out, or deny us use of the space</a:t>
            </a:r>
          </a:p>
          <a:p>
            <a:pPr eaLnBrk="1" hangingPunct="1">
              <a:buFont typeface="Wingdings" panose="05000000000000000000" pitchFamily="2" charset="2"/>
              <a:buChar char="Ø"/>
              <a:defRPr/>
            </a:pPr>
            <a:r>
              <a:rPr lang="en-US" sz="2400" i="1" dirty="0">
                <a:solidFill>
                  <a:srgbClr val="002060"/>
                </a:solidFill>
                <a:latin typeface="Arial" panose="020B0604020202020204" pitchFamily="34" charset="0"/>
                <a:ea typeface="+mn-ea"/>
                <a:cs typeface="Arial" panose="020B0604020202020204" pitchFamily="34" charset="0"/>
              </a:rPr>
              <a:t>Economic – Merchant fleet, port development, control of trade, finances, Belt-and-Road Initiative</a:t>
            </a:r>
          </a:p>
          <a:p>
            <a:pPr marL="0" marR="0" lvl="0" indent="0" algn="l" defTabSz="820738" rtl="0" eaLnBrk="1" fontAlgn="base" latinLnBrk="0" hangingPunct="1">
              <a:lnSpc>
                <a:spcPct val="100000"/>
              </a:lnSpc>
              <a:spcBef>
                <a:spcPct val="50000"/>
              </a:spcBef>
              <a:spcAft>
                <a:spcPct val="8000"/>
              </a:spcAft>
              <a:buClr>
                <a:srgbClr val="003366"/>
              </a:buClr>
              <a:buSzPct val="110000"/>
              <a:buFont typeface="Wingdings" pitchFamily="2" charset="2"/>
              <a:buNone/>
              <a:tabLst/>
              <a:defRPr/>
            </a:pPr>
            <a:endParaRPr kumimoji="0" lang="en-US" sz="3200" b="1" i="0" u="none" strike="noStrike" kern="0" cap="none" spc="0" normalizeH="0" baseline="0" noProof="0" dirty="0">
              <a:ln>
                <a:noFill/>
              </a:ln>
              <a:solidFill>
                <a:srgbClr val="23405F"/>
              </a:solidFill>
              <a:effectLst/>
              <a:uLnTx/>
              <a:uFillTx/>
              <a:latin typeface="+mn-lt"/>
              <a:ea typeface="ＭＳ Ｐゴシック" charset="0"/>
              <a:cs typeface="+mn-cs"/>
            </a:endParaRPr>
          </a:p>
          <a:p>
            <a:pPr marL="0" marR="0" lvl="0" indent="0" algn="l" defTabSz="820738" rtl="0" eaLnBrk="1" fontAlgn="base" latinLnBrk="0" hangingPunct="1">
              <a:lnSpc>
                <a:spcPct val="100000"/>
              </a:lnSpc>
              <a:spcBef>
                <a:spcPct val="50000"/>
              </a:spcBef>
              <a:spcAft>
                <a:spcPct val="8000"/>
              </a:spcAft>
              <a:buClr>
                <a:srgbClr val="003366"/>
              </a:buClr>
              <a:buSzPct val="110000"/>
              <a:buFont typeface="Wingdings" pitchFamily="2" charset="2"/>
              <a:buNone/>
              <a:tabLst/>
              <a:defRPr/>
            </a:pPr>
            <a:r>
              <a:rPr kumimoji="0" lang="en-US" sz="3200" b="1" i="0" u="none" strike="noStrike" kern="0" cap="none" spc="0" normalizeH="0" baseline="0" noProof="0" dirty="0">
                <a:ln>
                  <a:noFill/>
                </a:ln>
                <a:solidFill>
                  <a:srgbClr val="23405F"/>
                </a:solidFill>
                <a:effectLst/>
                <a:uLnTx/>
                <a:uFillTx/>
                <a:latin typeface="+mn-lt"/>
                <a:ea typeface="ＭＳ Ｐゴシック" charset="0"/>
                <a:cs typeface="+mn-cs"/>
              </a:rPr>
              <a:t> </a:t>
            </a:r>
          </a:p>
          <a:p>
            <a:pPr marL="0" marR="0" lvl="0" indent="0" algn="ctr" defTabSz="820738" rtl="0" eaLnBrk="1" fontAlgn="base" latinLnBrk="0" hangingPunct="1">
              <a:lnSpc>
                <a:spcPct val="100000"/>
              </a:lnSpc>
              <a:spcBef>
                <a:spcPct val="50000"/>
              </a:spcBef>
              <a:spcAft>
                <a:spcPct val="8000"/>
              </a:spcAft>
              <a:buClr>
                <a:srgbClr val="003366"/>
              </a:buClr>
              <a:buSzPct val="110000"/>
              <a:buFont typeface="Wingdings" pitchFamily="2" charset="2"/>
              <a:buNone/>
              <a:tabLst/>
              <a:defRPr/>
            </a:pPr>
            <a:endParaRPr kumimoji="0" lang="en-US" sz="3200" b="1" i="0" u="none" strike="noStrike" kern="0" cap="none" spc="0" normalizeH="0" baseline="0" noProof="0" dirty="0">
              <a:ln>
                <a:noFill/>
              </a:ln>
              <a:solidFill>
                <a:srgbClr val="23405F"/>
              </a:solidFill>
              <a:effectLst/>
              <a:uLnTx/>
              <a:uFillTx/>
              <a:latin typeface="+mn-lt"/>
              <a:ea typeface="+mn-ea"/>
              <a:cs typeface="Arial"/>
            </a:endParaRPr>
          </a:p>
          <a:p>
            <a:pPr marL="0" marR="0" lvl="0" indent="0" algn="ctr" defTabSz="820738" rtl="0" eaLnBrk="1" fontAlgn="base" latinLnBrk="0" hangingPunct="1">
              <a:lnSpc>
                <a:spcPct val="100000"/>
              </a:lnSpc>
              <a:spcBef>
                <a:spcPct val="50000"/>
              </a:spcBef>
              <a:spcAft>
                <a:spcPct val="8000"/>
              </a:spcAft>
              <a:buClr>
                <a:srgbClr val="003366"/>
              </a:buClr>
              <a:buSzPct val="110000"/>
              <a:buFont typeface="Wingdings" pitchFamily="2" charset="2"/>
              <a:buNone/>
              <a:tabLst/>
              <a:defRPr/>
            </a:pPr>
            <a:endParaRPr kumimoji="0" lang="en-US" sz="3200" b="1" i="0" u="none" strike="noStrike" kern="0" cap="none" spc="0" normalizeH="0" baseline="0" noProof="0" dirty="0">
              <a:ln>
                <a:noFill/>
              </a:ln>
              <a:solidFill>
                <a:srgbClr val="23405F"/>
              </a:solidFill>
              <a:effectLst/>
              <a:uLnTx/>
              <a:uFillTx/>
              <a:latin typeface="+mn-lt"/>
              <a:ea typeface="+mn-ea"/>
              <a:cs typeface="Arial"/>
            </a:endParaRPr>
          </a:p>
        </p:txBody>
      </p:sp>
    </p:spTree>
    <p:extLst>
      <p:ext uri="{BB962C8B-B14F-4D97-AF65-F5344CB8AC3E}">
        <p14:creationId xmlns:p14="http://schemas.microsoft.com/office/powerpoint/2010/main" val="224729318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algn="ctr"/>
            <a:r>
              <a:rPr lang="en-US" altLang="en-US" sz="2400" dirty="0"/>
              <a:t>Belt and Road Initiative</a:t>
            </a:r>
          </a:p>
        </p:txBody>
      </p:sp>
      <p:pic>
        <p:nvPicPr>
          <p:cNvPr id="4" name="Picture 2" descr="https://www.merics.org/fileadmin/_processed_/csm_170515_MERICS_China_Mapping_BRI_March_2017_b44b094c4c.jpg">
            <a:extLst>
              <a:ext uri="{FF2B5EF4-FFF2-40B4-BE49-F238E27FC236}">
                <a16:creationId xmlns:a16="http://schemas.microsoft.com/office/drawing/2014/main" id="{C2B565CB-619B-402E-9983-CCCC427DA1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2800"/>
            <a:ext cx="9144000" cy="5457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29848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F7EC0-8534-4FA7-96A7-3AC8FC86E279}"/>
              </a:ext>
            </a:extLst>
          </p:cNvPr>
          <p:cNvSpPr>
            <a:spLocks noGrp="1"/>
          </p:cNvSpPr>
          <p:nvPr>
            <p:ph type="title"/>
          </p:nvPr>
        </p:nvSpPr>
        <p:spPr/>
        <p:txBody>
          <a:bodyPr/>
          <a:lstStyle/>
          <a:p>
            <a:pPr algn="ctr"/>
            <a:r>
              <a:rPr lang="en-US" dirty="0"/>
              <a:t>CHINESE GLOBAL PORT INVESTMENTS: 2000</a:t>
            </a:r>
          </a:p>
        </p:txBody>
      </p:sp>
      <p:pic>
        <p:nvPicPr>
          <p:cNvPr id="5" name="Content Placeholder 4">
            <a:extLst>
              <a:ext uri="{FF2B5EF4-FFF2-40B4-BE49-F238E27FC236}">
                <a16:creationId xmlns:a16="http://schemas.microsoft.com/office/drawing/2014/main" id="{E574ABED-1FF4-4408-B86D-4BF433E6F61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06" y="1608602"/>
            <a:ext cx="9140594" cy="4230135"/>
          </a:xfrm>
        </p:spPr>
      </p:pic>
    </p:spTree>
    <p:extLst>
      <p:ext uri="{BB962C8B-B14F-4D97-AF65-F5344CB8AC3E}">
        <p14:creationId xmlns:p14="http://schemas.microsoft.com/office/powerpoint/2010/main" val="244211652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F7EC0-8534-4FA7-96A7-3AC8FC86E279}"/>
              </a:ext>
            </a:extLst>
          </p:cNvPr>
          <p:cNvSpPr>
            <a:spLocks noGrp="1"/>
          </p:cNvSpPr>
          <p:nvPr>
            <p:ph type="title"/>
          </p:nvPr>
        </p:nvSpPr>
        <p:spPr/>
        <p:txBody>
          <a:bodyPr/>
          <a:lstStyle/>
          <a:p>
            <a:pPr algn="ctr"/>
            <a:r>
              <a:rPr lang="en-US" dirty="0"/>
              <a:t>CHINESE GLOBAL PORT INVESTMENTS: 2010</a:t>
            </a:r>
          </a:p>
        </p:txBody>
      </p:sp>
      <p:pic>
        <p:nvPicPr>
          <p:cNvPr id="5" name="Content Placeholder 4">
            <a:extLst>
              <a:ext uri="{FF2B5EF4-FFF2-40B4-BE49-F238E27FC236}">
                <a16:creationId xmlns:a16="http://schemas.microsoft.com/office/drawing/2014/main" id="{E574ABED-1FF4-4408-B86D-4BF433E6F61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06" y="1608602"/>
            <a:ext cx="9140594" cy="4230134"/>
          </a:xfrm>
        </p:spPr>
      </p:pic>
    </p:spTree>
    <p:extLst>
      <p:ext uri="{BB962C8B-B14F-4D97-AF65-F5344CB8AC3E}">
        <p14:creationId xmlns:p14="http://schemas.microsoft.com/office/powerpoint/2010/main" val="300833519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F7EC0-8534-4FA7-96A7-3AC8FC86E279}"/>
              </a:ext>
            </a:extLst>
          </p:cNvPr>
          <p:cNvSpPr>
            <a:spLocks noGrp="1"/>
          </p:cNvSpPr>
          <p:nvPr>
            <p:ph type="title"/>
          </p:nvPr>
        </p:nvSpPr>
        <p:spPr>
          <a:xfrm>
            <a:off x="0" y="0"/>
            <a:ext cx="9143999" cy="789709"/>
          </a:xfrm>
        </p:spPr>
        <p:txBody>
          <a:bodyPr/>
          <a:lstStyle/>
          <a:p>
            <a:pPr algn="ctr"/>
            <a:r>
              <a:rPr lang="en-US" dirty="0"/>
              <a:t>CHINESE GLOBAL PORT INVESTMENTS: PRESENT</a:t>
            </a:r>
          </a:p>
        </p:txBody>
      </p:sp>
      <p:pic>
        <p:nvPicPr>
          <p:cNvPr id="5" name="Content Placeholder 4">
            <a:extLst>
              <a:ext uri="{FF2B5EF4-FFF2-40B4-BE49-F238E27FC236}">
                <a16:creationId xmlns:a16="http://schemas.microsoft.com/office/drawing/2014/main" id="{E574ABED-1FF4-4408-B86D-4BF433E6F61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06" y="1608602"/>
            <a:ext cx="9140594" cy="4230134"/>
          </a:xfrm>
        </p:spPr>
      </p:pic>
    </p:spTree>
    <p:extLst>
      <p:ext uri="{BB962C8B-B14F-4D97-AF65-F5344CB8AC3E}">
        <p14:creationId xmlns:p14="http://schemas.microsoft.com/office/powerpoint/2010/main" val="160328806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ctr"/>
            <a:r>
              <a:rPr lang="en-US" altLang="en-US" sz="2400" dirty="0"/>
              <a:t>Strategic Sealift Challenges</a:t>
            </a:r>
          </a:p>
        </p:txBody>
      </p:sp>
      <p:sp>
        <p:nvSpPr>
          <p:cNvPr id="27651" name="Content Placeholder 4"/>
          <p:cNvSpPr>
            <a:spLocks noGrp="1"/>
          </p:cNvSpPr>
          <p:nvPr>
            <p:ph sz="half" idx="1"/>
          </p:nvPr>
        </p:nvSpPr>
        <p:spPr>
          <a:xfrm>
            <a:off x="382588" y="914741"/>
            <a:ext cx="4351337" cy="5755721"/>
          </a:xfrm>
        </p:spPr>
        <p:txBody>
          <a:bodyPr/>
          <a:lstStyle/>
          <a:p>
            <a:r>
              <a:rPr lang="en-US" altLang="en-US" sz="2000" dirty="0">
                <a:solidFill>
                  <a:srgbClr val="1B2451"/>
                </a:solidFill>
              </a:rPr>
              <a:t>RRF is aging. Action needed for: </a:t>
            </a:r>
          </a:p>
          <a:p>
            <a:pPr lvl="1"/>
            <a:r>
              <a:rPr lang="en-US" altLang="en-US" sz="2000" b="0" dirty="0">
                <a:solidFill>
                  <a:srgbClr val="1B2451"/>
                </a:solidFill>
              </a:rPr>
              <a:t>Maintenance &amp; extended service life to 60 years.</a:t>
            </a:r>
          </a:p>
          <a:p>
            <a:pPr lvl="1"/>
            <a:r>
              <a:rPr lang="en-US" altLang="en-US" sz="2000" b="0" dirty="0">
                <a:solidFill>
                  <a:srgbClr val="1B2451"/>
                </a:solidFill>
              </a:rPr>
              <a:t>Recapitalization (purchase used, build new) </a:t>
            </a:r>
          </a:p>
          <a:p>
            <a:r>
              <a:rPr lang="en-US" altLang="en-US" sz="2000" dirty="0">
                <a:solidFill>
                  <a:srgbClr val="1B2451"/>
                </a:solidFill>
              </a:rPr>
              <a:t>Decline of USMM endangers our economic and military security</a:t>
            </a:r>
          </a:p>
          <a:p>
            <a:pPr lvl="1"/>
            <a:r>
              <a:rPr lang="en-US" altLang="en-US" sz="2000" b="0" dirty="0">
                <a:solidFill>
                  <a:srgbClr val="1B2451"/>
                </a:solidFill>
              </a:rPr>
              <a:t>Fleet down by 100 ships since 1990; more than 20 percent since 2012; carries less than 1.5 percent of our trade.</a:t>
            </a:r>
          </a:p>
          <a:p>
            <a:pPr lvl="1"/>
            <a:r>
              <a:rPr lang="en-US" altLang="en-US" sz="2000" b="0" dirty="0">
                <a:solidFill>
                  <a:srgbClr val="1B2451"/>
                </a:solidFill>
              </a:rPr>
              <a:t>Impelled cargo volumes down</a:t>
            </a:r>
          </a:p>
          <a:p>
            <a:pPr lvl="1"/>
            <a:r>
              <a:rPr lang="en-US" altLang="en-US" sz="2000" b="0" dirty="0">
                <a:solidFill>
                  <a:srgbClr val="1B2451"/>
                </a:solidFill>
              </a:rPr>
              <a:t>Only 6 U.S. flag tankers in international trade</a:t>
            </a:r>
          </a:p>
          <a:p>
            <a:r>
              <a:rPr lang="en-US" altLang="en-US" sz="2000" dirty="0">
                <a:solidFill>
                  <a:srgbClr val="1B2451"/>
                </a:solidFill>
              </a:rPr>
              <a:t>Mariners: Insufficient trained, qualified personnel.</a:t>
            </a:r>
          </a:p>
          <a:p>
            <a:r>
              <a:rPr lang="en-US" altLang="en-US" sz="2000" dirty="0">
                <a:solidFill>
                  <a:srgbClr val="1B2451"/>
                </a:solidFill>
              </a:rPr>
              <a:t>Contested Environment	</a:t>
            </a:r>
            <a:endParaRPr lang="en-US" altLang="en-US" dirty="0"/>
          </a:p>
        </p:txBody>
      </p:sp>
      <p:pic>
        <p:nvPicPr>
          <p:cNvPr id="27652" name="Content Placeholder 6"/>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718" r="3385"/>
          <a:stretch/>
        </p:blipFill>
        <p:spPr>
          <a:xfrm>
            <a:off x="4733925" y="2435632"/>
            <a:ext cx="3989196" cy="2266854"/>
          </a:xfrm>
        </p:spPr>
      </p:pic>
      <p:sp>
        <p:nvSpPr>
          <p:cNvPr id="27653" name="Slide Number Placeholder 2"/>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1CC10520-E346-4F1A-8398-5EFAF9AB2AE1}" type="slidenum">
              <a:rPr kumimoji="0" lang="en-US" altLang="en-US" sz="900" b="1" i="0" u="none" strike="noStrike" kern="1200" cap="none" spc="0" normalizeH="0" baseline="0" noProof="0" smtClean="0">
                <a:ln>
                  <a:noFill/>
                </a:ln>
                <a:solidFill>
                  <a:srgbClr val="3D4250"/>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25</a:t>
            </a:fld>
            <a:endParaRPr kumimoji="0" lang="en-US" altLang="en-US" sz="900" b="1" i="0" u="none" strike="noStrike" kern="1200" cap="none" spc="0" normalizeH="0" baseline="0" noProof="0" dirty="0">
              <a:ln>
                <a:noFill/>
              </a:ln>
              <a:solidFill>
                <a:srgbClr val="3D4250"/>
              </a:solidFill>
              <a:effectLst/>
              <a:uLnTx/>
              <a:uFillTx/>
              <a:latin typeface="Arial" panose="020B0604020202020204" pitchFamily="34" charset="0"/>
              <a:ea typeface="+mn-ea"/>
              <a:cs typeface="+mn-cs"/>
            </a:endParaRPr>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4183" b="13140"/>
          <a:stretch/>
        </p:blipFill>
        <p:spPr bwMode="auto">
          <a:xfrm>
            <a:off x="4733925" y="4732630"/>
            <a:ext cx="3515772" cy="1937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6282" r="19169"/>
          <a:stretch/>
        </p:blipFill>
        <p:spPr bwMode="auto">
          <a:xfrm>
            <a:off x="7343905" y="807614"/>
            <a:ext cx="1722461" cy="1598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3925" y="807615"/>
            <a:ext cx="2593748" cy="1598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070890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ctr"/>
            <a:r>
              <a:rPr lang="en-US" altLang="en-US" sz="2800" dirty="0">
                <a:solidFill>
                  <a:schemeClr val="accent3"/>
                </a:solidFill>
                <a:latin typeface="+mn-lt"/>
              </a:rPr>
              <a:t>Near Term Priorities</a:t>
            </a:r>
          </a:p>
        </p:txBody>
      </p:sp>
      <p:sp>
        <p:nvSpPr>
          <p:cNvPr id="28675" name="Slide Number Placeholder 3"/>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3FE8A7-2B29-4398-B328-BC601249EB0D}" type="slidenum">
              <a:rPr lang="en-US" altLang="en-US" smtClean="0">
                <a:solidFill>
                  <a:srgbClr val="3D4250"/>
                </a:solidFill>
              </a:rPr>
              <a:pPr/>
              <a:t>26</a:t>
            </a:fld>
            <a:endParaRPr lang="en-US" altLang="en-US" dirty="0">
              <a:solidFill>
                <a:srgbClr val="3D4250"/>
              </a:solidFill>
            </a:endParaRPr>
          </a:p>
        </p:txBody>
      </p:sp>
      <p:sp>
        <p:nvSpPr>
          <p:cNvPr id="6" name="Rectangle 5"/>
          <p:cNvSpPr/>
          <p:nvPr/>
        </p:nvSpPr>
        <p:spPr>
          <a:xfrm>
            <a:off x="148590" y="938068"/>
            <a:ext cx="8879523" cy="6666440"/>
          </a:xfrm>
          <a:prstGeom prst="rect">
            <a:avLst/>
          </a:prstGeom>
        </p:spPr>
        <p:txBody>
          <a:bodyPr wrap="square">
            <a:spAutoFit/>
          </a:bodyPr>
          <a:lstStyle/>
          <a:p>
            <a:pPr indent="-47625" defTabSz="820738">
              <a:spcBef>
                <a:spcPct val="25000"/>
              </a:spcBef>
              <a:buSzPct val="150000"/>
              <a:defRPr/>
            </a:pPr>
            <a:r>
              <a:rPr lang="en-US" sz="2400" b="1" u="sng" dirty="0">
                <a:solidFill>
                  <a:srgbClr val="23405F"/>
                </a:solidFill>
                <a:latin typeface="+mn-lt"/>
              </a:rPr>
              <a:t>Recapitalize the RRF</a:t>
            </a:r>
            <a:r>
              <a:rPr lang="en-US" sz="2400" b="1" dirty="0">
                <a:solidFill>
                  <a:srgbClr val="23405F"/>
                </a:solidFill>
                <a:latin typeface="+mn-lt"/>
              </a:rPr>
              <a:t> - Strategy &amp; Funding</a:t>
            </a:r>
          </a:p>
          <a:p>
            <a:pPr marL="1209675" lvl="2" indent="-342900" defTabSz="820738">
              <a:spcBef>
                <a:spcPct val="25000"/>
              </a:spcBef>
              <a:buSzPct val="150000"/>
              <a:buFont typeface="Wingdings" panose="05000000000000000000" pitchFamily="2" charset="2"/>
              <a:buChar char="Ø"/>
              <a:defRPr/>
            </a:pPr>
            <a:r>
              <a:rPr lang="en-US" sz="2000" dirty="0">
                <a:solidFill>
                  <a:srgbClr val="23405F"/>
                </a:solidFill>
                <a:latin typeface="+mn-lt"/>
              </a:rPr>
              <a:t>Replace/Rebuild the Fleet (MSP support?)</a:t>
            </a:r>
          </a:p>
          <a:p>
            <a:pPr indent="-47625" defTabSz="820738">
              <a:spcBef>
                <a:spcPct val="25000"/>
              </a:spcBef>
              <a:buSzPct val="150000"/>
              <a:defRPr/>
            </a:pPr>
            <a:r>
              <a:rPr lang="en-US" sz="2400" b="1" u="sng" dirty="0">
                <a:solidFill>
                  <a:srgbClr val="23405F"/>
                </a:solidFill>
                <a:latin typeface="+mn-lt"/>
              </a:rPr>
              <a:t>Safeguard and Strengthen the MSP</a:t>
            </a:r>
            <a:endParaRPr lang="en-US" sz="2400" b="1" dirty="0">
              <a:solidFill>
                <a:srgbClr val="23405F"/>
              </a:solidFill>
              <a:latin typeface="+mn-lt"/>
            </a:endParaRPr>
          </a:p>
          <a:p>
            <a:pPr marL="1209675" lvl="2" indent="-342900" defTabSz="820738">
              <a:lnSpc>
                <a:spcPct val="90000"/>
              </a:lnSpc>
              <a:spcBef>
                <a:spcPct val="25000"/>
              </a:spcBef>
              <a:buSzPct val="150000"/>
              <a:buFont typeface="Wingdings" panose="05000000000000000000" pitchFamily="2" charset="2"/>
              <a:buChar char="Ø"/>
              <a:defRPr/>
            </a:pPr>
            <a:r>
              <a:rPr lang="en-US" sz="2000" dirty="0">
                <a:solidFill>
                  <a:srgbClr val="23405F"/>
                </a:solidFill>
                <a:latin typeface="+mn-lt"/>
              </a:rPr>
              <a:t> Extension through FY-2035; adequate stipend $$</a:t>
            </a:r>
          </a:p>
          <a:p>
            <a:pPr marL="1209675" lvl="2" indent="-342900" defTabSz="820738">
              <a:lnSpc>
                <a:spcPct val="90000"/>
              </a:lnSpc>
              <a:spcBef>
                <a:spcPct val="25000"/>
              </a:spcBef>
              <a:buSzPct val="150000"/>
              <a:buFont typeface="Wingdings" panose="05000000000000000000" pitchFamily="2" charset="2"/>
              <a:buChar char="Ø"/>
              <a:defRPr/>
            </a:pPr>
            <a:r>
              <a:rPr lang="en-US" sz="2000" dirty="0">
                <a:solidFill>
                  <a:srgbClr val="23405F"/>
                </a:solidFill>
                <a:latin typeface="+mn-lt"/>
              </a:rPr>
              <a:t> Close funding shortfall in FY-2022-2025</a:t>
            </a:r>
          </a:p>
          <a:p>
            <a:pPr marL="1209675" lvl="2" indent="-342900" defTabSz="820738">
              <a:lnSpc>
                <a:spcPct val="90000"/>
              </a:lnSpc>
              <a:spcBef>
                <a:spcPct val="25000"/>
              </a:spcBef>
              <a:buSzPct val="150000"/>
              <a:buFont typeface="Wingdings" panose="05000000000000000000" pitchFamily="2" charset="2"/>
              <a:buChar char="Ø"/>
              <a:defRPr/>
            </a:pPr>
            <a:r>
              <a:rPr lang="en-US" sz="2000" dirty="0">
                <a:solidFill>
                  <a:srgbClr val="23405F"/>
                </a:solidFill>
                <a:latin typeface="+mn-lt"/>
              </a:rPr>
              <a:t> Expand square foot capacity in fleet</a:t>
            </a:r>
          </a:p>
          <a:p>
            <a:pPr indent="-47625" defTabSz="820738">
              <a:lnSpc>
                <a:spcPct val="90000"/>
              </a:lnSpc>
              <a:spcBef>
                <a:spcPct val="25000"/>
              </a:spcBef>
              <a:buSzPct val="150000"/>
              <a:defRPr/>
            </a:pPr>
            <a:r>
              <a:rPr lang="en-US" sz="2400" b="1" u="sng" dirty="0">
                <a:solidFill>
                  <a:srgbClr val="23405F"/>
                </a:solidFill>
              </a:rPr>
              <a:t>Address the Tanker Challenge- Achilles Heel</a:t>
            </a:r>
          </a:p>
          <a:p>
            <a:pPr marL="1209675" lvl="2" indent="-342900" defTabSz="820738">
              <a:lnSpc>
                <a:spcPct val="90000"/>
              </a:lnSpc>
              <a:spcBef>
                <a:spcPct val="25000"/>
              </a:spcBef>
              <a:buSzPct val="150000"/>
              <a:buFont typeface="Wingdings" panose="05000000000000000000" pitchFamily="2" charset="2"/>
              <a:buChar char="Ø"/>
              <a:defRPr/>
            </a:pPr>
            <a:r>
              <a:rPr lang="en-US" sz="2000" dirty="0">
                <a:solidFill>
                  <a:srgbClr val="23405F"/>
                </a:solidFill>
              </a:rPr>
              <a:t>MSP-like program for POL tankers </a:t>
            </a:r>
          </a:p>
          <a:p>
            <a:pPr indent="-47625" defTabSz="820738">
              <a:lnSpc>
                <a:spcPct val="90000"/>
              </a:lnSpc>
              <a:spcBef>
                <a:spcPct val="25000"/>
              </a:spcBef>
              <a:buSzPct val="150000"/>
              <a:defRPr/>
            </a:pPr>
            <a:r>
              <a:rPr lang="en-US" sz="2400" b="1" u="sng" dirty="0">
                <a:solidFill>
                  <a:srgbClr val="23405F"/>
                </a:solidFill>
                <a:latin typeface="+mn-lt"/>
              </a:rPr>
              <a:t>Work with MSC/USTRANSCOM </a:t>
            </a:r>
            <a:r>
              <a:rPr lang="en-US" sz="2400" b="1" dirty="0">
                <a:solidFill>
                  <a:srgbClr val="23405F"/>
                </a:solidFill>
                <a:latin typeface="+mn-lt"/>
              </a:rPr>
              <a:t>to prepare for Contested Environment</a:t>
            </a:r>
          </a:p>
          <a:p>
            <a:pPr marL="1209675" lvl="2" indent="-342900" defTabSz="820738">
              <a:lnSpc>
                <a:spcPct val="90000"/>
              </a:lnSpc>
              <a:spcBef>
                <a:spcPct val="25000"/>
              </a:spcBef>
              <a:buSzPct val="150000"/>
              <a:buFont typeface="Wingdings" panose="05000000000000000000" pitchFamily="2" charset="2"/>
              <a:buChar char="Ø"/>
              <a:defRPr/>
            </a:pPr>
            <a:r>
              <a:rPr lang="en-US" sz="2000" dirty="0">
                <a:solidFill>
                  <a:srgbClr val="23405F"/>
                </a:solidFill>
                <a:latin typeface="+mn-lt"/>
              </a:rPr>
              <a:t>Sealift readiness training courses</a:t>
            </a:r>
          </a:p>
          <a:p>
            <a:pPr marL="1209675" lvl="2" indent="-342900" defTabSz="820738">
              <a:lnSpc>
                <a:spcPct val="90000"/>
              </a:lnSpc>
              <a:spcBef>
                <a:spcPct val="25000"/>
              </a:spcBef>
              <a:buSzPct val="150000"/>
              <a:buFont typeface="Wingdings" panose="05000000000000000000" pitchFamily="2" charset="2"/>
              <a:buChar char="Ø"/>
              <a:defRPr/>
            </a:pPr>
            <a:r>
              <a:rPr lang="en-US" sz="2000" dirty="0">
                <a:solidFill>
                  <a:srgbClr val="23405F"/>
                </a:solidFill>
                <a:latin typeface="+mn-lt"/>
              </a:rPr>
              <a:t>Counter Cyber, Communications threats</a:t>
            </a:r>
          </a:p>
          <a:p>
            <a:pPr marL="1209675" lvl="2" indent="-342900" defTabSz="820738">
              <a:lnSpc>
                <a:spcPct val="90000"/>
              </a:lnSpc>
              <a:spcBef>
                <a:spcPct val="25000"/>
              </a:spcBef>
              <a:buSzPct val="150000"/>
              <a:buFont typeface="Wingdings" panose="05000000000000000000" pitchFamily="2" charset="2"/>
              <a:buChar char="Ø"/>
              <a:defRPr/>
            </a:pPr>
            <a:r>
              <a:rPr lang="en-US" sz="2000" dirty="0">
                <a:solidFill>
                  <a:srgbClr val="23405F"/>
                </a:solidFill>
                <a:latin typeface="+mn-lt"/>
              </a:rPr>
              <a:t>Force protection/Self Protection</a:t>
            </a:r>
          </a:p>
          <a:p>
            <a:pPr marL="1323975" lvl="3" defTabSz="820738">
              <a:lnSpc>
                <a:spcPct val="90000"/>
              </a:lnSpc>
              <a:spcBef>
                <a:spcPct val="25000"/>
              </a:spcBef>
              <a:buSzPct val="150000"/>
              <a:defRPr/>
            </a:pPr>
            <a:r>
              <a:rPr lang="en-US" sz="2400" dirty="0">
                <a:solidFill>
                  <a:srgbClr val="23405F"/>
                </a:solidFill>
                <a:latin typeface="+mn-lt"/>
              </a:rPr>
              <a:t>	</a:t>
            </a:r>
          </a:p>
          <a:p>
            <a:pPr marL="695325" lvl="1" indent="-285750" defTabSz="820738">
              <a:lnSpc>
                <a:spcPct val="90000"/>
              </a:lnSpc>
              <a:spcBef>
                <a:spcPct val="25000"/>
              </a:spcBef>
              <a:buSzPct val="150000"/>
              <a:buFont typeface="Arial" panose="020B0604020202020204" pitchFamily="34" charset="0"/>
              <a:buChar char="•"/>
              <a:defRPr/>
            </a:pPr>
            <a:endParaRPr lang="en-US" dirty="0">
              <a:solidFill>
                <a:srgbClr val="23405F"/>
              </a:solidFill>
              <a:latin typeface="+mn-lt"/>
            </a:endParaRPr>
          </a:p>
          <a:p>
            <a:pPr marL="695325" lvl="1" indent="-285750" defTabSz="820738">
              <a:lnSpc>
                <a:spcPct val="90000"/>
              </a:lnSpc>
              <a:spcBef>
                <a:spcPct val="25000"/>
              </a:spcBef>
              <a:buSzPct val="150000"/>
              <a:buFont typeface="Arial" panose="020B0604020202020204" pitchFamily="34" charset="0"/>
              <a:buChar char="•"/>
              <a:defRPr/>
            </a:pPr>
            <a:endParaRPr lang="en-US" dirty="0">
              <a:solidFill>
                <a:srgbClr val="23405F"/>
              </a:solidFill>
              <a:latin typeface="+mn-lt"/>
            </a:endParaRPr>
          </a:p>
          <a:p>
            <a:pPr marL="695325" lvl="1" indent="-285750" defTabSz="820738">
              <a:lnSpc>
                <a:spcPct val="90000"/>
              </a:lnSpc>
              <a:spcBef>
                <a:spcPct val="25000"/>
              </a:spcBef>
              <a:buSzPct val="150000"/>
              <a:buFont typeface="Arial" panose="020B0604020202020204" pitchFamily="34" charset="0"/>
              <a:buChar char="•"/>
              <a:defRPr/>
            </a:pPr>
            <a:endParaRPr lang="en-US" dirty="0">
              <a:solidFill>
                <a:srgbClr val="23405F"/>
              </a:solidFill>
              <a:latin typeface="+mn-lt"/>
            </a:endParaRPr>
          </a:p>
          <a:p>
            <a:pPr marL="695325" lvl="1" indent="-285750" defTabSz="820738">
              <a:lnSpc>
                <a:spcPct val="90000"/>
              </a:lnSpc>
              <a:spcBef>
                <a:spcPct val="25000"/>
              </a:spcBef>
              <a:buSzPct val="150000"/>
              <a:buFont typeface="Arial" panose="020B0604020202020204" pitchFamily="34" charset="0"/>
              <a:buChar char="•"/>
              <a:defRPr/>
            </a:pPr>
            <a:endParaRPr lang="en-US" dirty="0">
              <a:solidFill>
                <a:srgbClr val="23405F"/>
              </a:solidFill>
              <a:latin typeface="+mn-lt"/>
            </a:endParaRPr>
          </a:p>
        </p:txBody>
      </p:sp>
    </p:spTree>
    <p:extLst>
      <p:ext uri="{BB962C8B-B14F-4D97-AF65-F5344CB8AC3E}">
        <p14:creationId xmlns:p14="http://schemas.microsoft.com/office/powerpoint/2010/main" val="280663203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ctr"/>
            <a:r>
              <a:rPr lang="en-US" altLang="en-US" sz="2400" dirty="0">
                <a:solidFill>
                  <a:schemeClr val="accent3"/>
                </a:solidFill>
              </a:rPr>
              <a:t>Questions</a:t>
            </a:r>
          </a:p>
        </p:txBody>
      </p:sp>
      <p:sp>
        <p:nvSpPr>
          <p:cNvPr id="33795" name="Content Placeholder 2"/>
          <p:cNvSpPr>
            <a:spLocks noGrp="1"/>
          </p:cNvSpPr>
          <p:nvPr>
            <p:ph sz="half" idx="1"/>
          </p:nvPr>
        </p:nvSpPr>
        <p:spPr>
          <a:xfrm>
            <a:off x="2462597" y="2571699"/>
            <a:ext cx="4129087" cy="1196434"/>
          </a:xfrm>
        </p:spPr>
        <p:txBody>
          <a:bodyPr/>
          <a:lstStyle/>
          <a:p>
            <a:pPr marL="0" indent="0" algn="ctr">
              <a:buNone/>
            </a:pPr>
            <a:r>
              <a:rPr lang="en-US" altLang="en-US" sz="4400" b="0" dirty="0"/>
              <a:t>Questions?</a:t>
            </a:r>
          </a:p>
        </p:txBody>
      </p:sp>
      <p:sp>
        <p:nvSpPr>
          <p:cNvPr id="33797" name="Slide Number Placeholder 1"/>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23B79EA4-4AB6-4217-99B6-16B3F3D7E446}" type="slidenum">
              <a:rPr kumimoji="0" lang="en-US" altLang="en-US" sz="900" b="1" i="0" u="none" strike="noStrike" kern="1200" cap="none" spc="0" normalizeH="0" baseline="0" noProof="0" smtClean="0">
                <a:ln>
                  <a:noFill/>
                </a:ln>
                <a:solidFill>
                  <a:srgbClr val="3D4250"/>
                </a:solidFill>
                <a:effectLst/>
                <a:uLnTx/>
                <a:uFillTx/>
                <a:latin typeface="Arial" panose="020B0604020202020204" pitchFamily="34" charset="0"/>
                <a:ea typeface="ＭＳ Ｐゴシック" panose="020B0600070205080204" pitchFamily="34"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27</a:t>
            </a:fld>
            <a:endParaRPr kumimoji="0" lang="en-US" altLang="en-US" sz="900" b="1" i="0" u="none" strike="noStrike" kern="1200" cap="none" spc="0" normalizeH="0" baseline="0" noProof="0" dirty="0">
              <a:ln>
                <a:noFill/>
              </a:ln>
              <a:solidFill>
                <a:srgbClr val="3D425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38312436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E10AEB57-6FDE-4BB0-99EE-CA290C4219B1}" type="slidenum">
              <a:rPr kumimoji="0" lang="en-US" altLang="en-US" sz="900" b="1" i="0" u="none" strike="noStrike" kern="1200" cap="none" spc="0" normalizeH="0" baseline="0" noProof="0" smtClean="0">
                <a:ln>
                  <a:noFill/>
                </a:ln>
                <a:solidFill>
                  <a:srgbClr val="3D4250"/>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en-US" altLang="en-US" sz="900" b="1" i="0" u="none" strike="noStrike" kern="1200" cap="none" spc="0" normalizeH="0" baseline="0" noProof="0" dirty="0">
              <a:ln>
                <a:noFill/>
              </a:ln>
              <a:solidFill>
                <a:srgbClr val="3D4250"/>
              </a:solidFill>
              <a:effectLst/>
              <a:uLnTx/>
              <a:uFillTx/>
              <a:latin typeface="Arial" panose="020B0604020202020204" pitchFamily="34" charset="0"/>
              <a:ea typeface="+mn-ea"/>
              <a:cs typeface="+mn-cs"/>
            </a:endParaRPr>
          </a:p>
        </p:txBody>
      </p:sp>
      <p:sp>
        <p:nvSpPr>
          <p:cNvPr id="5" name="Rounded Rectangle 4"/>
          <p:cNvSpPr/>
          <p:nvPr/>
        </p:nvSpPr>
        <p:spPr>
          <a:xfrm>
            <a:off x="2690813" y="1001713"/>
            <a:ext cx="3770312" cy="1192212"/>
          </a:xfrm>
          <a:prstGeom prst="round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ea typeface="+mn-ea"/>
                <a:cs typeface="+mn-cs"/>
              </a:rPr>
              <a:t>Strategic Sealift Elements</a:t>
            </a:r>
          </a:p>
        </p:txBody>
      </p:sp>
      <p:cxnSp>
        <p:nvCxnSpPr>
          <p:cNvPr id="7" name="Straight Arrow Connector 6"/>
          <p:cNvCxnSpPr/>
          <p:nvPr/>
        </p:nvCxnSpPr>
        <p:spPr>
          <a:xfrm flipH="1">
            <a:off x="1765300" y="2193925"/>
            <a:ext cx="1065213" cy="1169988"/>
          </a:xfrm>
          <a:prstGeom prst="straightConnector1">
            <a:avLst/>
          </a:prstGeom>
          <a:ln>
            <a:solidFill>
              <a:srgbClr val="003366"/>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576763" y="2193925"/>
            <a:ext cx="0" cy="1146175"/>
          </a:xfrm>
          <a:prstGeom prst="straightConnector1">
            <a:avLst/>
          </a:prstGeom>
          <a:ln>
            <a:solidFill>
              <a:srgbClr val="003366"/>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361113" y="2124075"/>
            <a:ext cx="995362" cy="1239838"/>
          </a:xfrm>
          <a:prstGeom prst="straightConnector1">
            <a:avLst/>
          </a:prstGeom>
          <a:ln>
            <a:solidFill>
              <a:srgbClr val="003366"/>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61963" y="3384550"/>
            <a:ext cx="2141537" cy="11938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ea typeface="+mn-ea"/>
                <a:cs typeface="+mn-cs"/>
              </a:rPr>
              <a:t>Prepositioned Sealift</a:t>
            </a:r>
          </a:p>
        </p:txBody>
      </p:sp>
      <p:sp>
        <p:nvSpPr>
          <p:cNvPr id="18" name="Rectangle 17"/>
          <p:cNvSpPr/>
          <p:nvPr/>
        </p:nvSpPr>
        <p:spPr>
          <a:xfrm>
            <a:off x="3505200" y="3373438"/>
            <a:ext cx="2141538" cy="1192212"/>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ea typeface="+mn-ea"/>
                <a:cs typeface="+mn-cs"/>
              </a:rPr>
              <a:t>Surge Sealift</a:t>
            </a:r>
          </a:p>
        </p:txBody>
      </p:sp>
      <p:sp>
        <p:nvSpPr>
          <p:cNvPr id="19" name="Rectangle 18"/>
          <p:cNvSpPr/>
          <p:nvPr/>
        </p:nvSpPr>
        <p:spPr>
          <a:xfrm>
            <a:off x="6361113" y="3363913"/>
            <a:ext cx="2143125" cy="1192212"/>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ea typeface="+mn-ea"/>
                <a:cs typeface="+mn-cs"/>
              </a:rPr>
              <a:t>Sustainment Sealift</a:t>
            </a:r>
          </a:p>
        </p:txBody>
      </p:sp>
      <p:pic>
        <p:nvPicPr>
          <p:cNvPr id="215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3" y="4768850"/>
            <a:ext cx="2141537" cy="147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6036" y="4768850"/>
            <a:ext cx="2080702" cy="1501775"/>
          </a:xfrm>
          <a:prstGeom prst="rect">
            <a:avLst/>
          </a:prstGeom>
        </p:spPr>
      </p:pic>
      <p:pic>
        <p:nvPicPr>
          <p:cNvPr id="6" name="Picture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361113" y="4742921"/>
            <a:ext cx="2143125" cy="1527704"/>
          </a:xfrm>
          <a:prstGeom prst="rect">
            <a:avLst/>
          </a:prstGeom>
        </p:spPr>
      </p:pic>
    </p:spTree>
    <p:extLst>
      <p:ext uri="{BB962C8B-B14F-4D97-AF65-F5344CB8AC3E}">
        <p14:creationId xmlns:p14="http://schemas.microsoft.com/office/powerpoint/2010/main" val="226394587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9213" y="-31750"/>
            <a:ext cx="82264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algn="l" rtl="0" eaLnBrk="0" fontAlgn="base" hangingPunct="0">
              <a:spcBef>
                <a:spcPct val="0"/>
              </a:spcBef>
              <a:spcAft>
                <a:spcPct val="0"/>
              </a:spcAft>
              <a:tabLst>
                <a:tab pos="6632575" algn="l"/>
              </a:tabLst>
              <a:defRPr sz="2000" b="1">
                <a:solidFill>
                  <a:schemeClr val="bg1"/>
                </a:solidFill>
                <a:latin typeface="+mj-lt"/>
                <a:ea typeface="+mj-ea"/>
                <a:cs typeface="+mj-cs"/>
              </a:defRPr>
            </a:lvl1pPr>
            <a:lvl2pPr algn="l" rtl="0" eaLnBrk="0" fontAlgn="base" hangingPunct="0">
              <a:spcBef>
                <a:spcPct val="0"/>
              </a:spcBef>
              <a:spcAft>
                <a:spcPct val="0"/>
              </a:spcAft>
              <a:tabLst>
                <a:tab pos="6632575" algn="l"/>
              </a:tabLst>
              <a:defRPr sz="2000" b="1">
                <a:solidFill>
                  <a:schemeClr val="bg1"/>
                </a:solidFill>
                <a:latin typeface="Arial" charset="0"/>
              </a:defRPr>
            </a:lvl2pPr>
            <a:lvl3pPr algn="l" rtl="0" eaLnBrk="0" fontAlgn="base" hangingPunct="0">
              <a:spcBef>
                <a:spcPct val="0"/>
              </a:spcBef>
              <a:spcAft>
                <a:spcPct val="0"/>
              </a:spcAft>
              <a:tabLst>
                <a:tab pos="6632575" algn="l"/>
              </a:tabLst>
              <a:defRPr sz="2000" b="1">
                <a:solidFill>
                  <a:schemeClr val="bg1"/>
                </a:solidFill>
                <a:latin typeface="Arial" charset="0"/>
              </a:defRPr>
            </a:lvl3pPr>
            <a:lvl4pPr algn="l" rtl="0" eaLnBrk="0" fontAlgn="base" hangingPunct="0">
              <a:spcBef>
                <a:spcPct val="0"/>
              </a:spcBef>
              <a:spcAft>
                <a:spcPct val="0"/>
              </a:spcAft>
              <a:tabLst>
                <a:tab pos="6632575" algn="l"/>
              </a:tabLst>
              <a:defRPr sz="2000" b="1">
                <a:solidFill>
                  <a:schemeClr val="bg1"/>
                </a:solidFill>
                <a:latin typeface="Arial" charset="0"/>
              </a:defRPr>
            </a:lvl4pPr>
            <a:lvl5pPr algn="l" rtl="0" eaLnBrk="0" fontAlgn="base" hangingPunct="0">
              <a:spcBef>
                <a:spcPct val="0"/>
              </a:spcBef>
              <a:spcAft>
                <a:spcPct val="0"/>
              </a:spcAft>
              <a:tabLst>
                <a:tab pos="6632575" algn="l"/>
              </a:tabLst>
              <a:defRPr sz="2000" b="1">
                <a:solidFill>
                  <a:schemeClr val="bg1"/>
                </a:solidFill>
                <a:latin typeface="Arial" charset="0"/>
              </a:defRPr>
            </a:lvl5pPr>
            <a:lvl6pPr marL="457200" algn="l" rtl="0" fontAlgn="base">
              <a:spcBef>
                <a:spcPct val="0"/>
              </a:spcBef>
              <a:spcAft>
                <a:spcPct val="0"/>
              </a:spcAft>
              <a:tabLst>
                <a:tab pos="6632575" algn="l"/>
              </a:tabLst>
              <a:defRPr sz="2000" b="1">
                <a:solidFill>
                  <a:schemeClr val="bg1"/>
                </a:solidFill>
                <a:latin typeface="Arial" charset="0"/>
              </a:defRPr>
            </a:lvl6pPr>
            <a:lvl7pPr marL="914400" algn="l" rtl="0" fontAlgn="base">
              <a:spcBef>
                <a:spcPct val="0"/>
              </a:spcBef>
              <a:spcAft>
                <a:spcPct val="0"/>
              </a:spcAft>
              <a:tabLst>
                <a:tab pos="6632575" algn="l"/>
              </a:tabLst>
              <a:defRPr sz="2000" b="1">
                <a:solidFill>
                  <a:schemeClr val="bg1"/>
                </a:solidFill>
                <a:latin typeface="Arial" charset="0"/>
              </a:defRPr>
            </a:lvl7pPr>
            <a:lvl8pPr marL="1371600" algn="l" rtl="0" fontAlgn="base">
              <a:spcBef>
                <a:spcPct val="0"/>
              </a:spcBef>
              <a:spcAft>
                <a:spcPct val="0"/>
              </a:spcAft>
              <a:tabLst>
                <a:tab pos="6632575" algn="l"/>
              </a:tabLst>
              <a:defRPr sz="2000" b="1">
                <a:solidFill>
                  <a:schemeClr val="bg1"/>
                </a:solidFill>
                <a:latin typeface="Arial" charset="0"/>
              </a:defRPr>
            </a:lvl8pPr>
            <a:lvl9pPr marL="1828800" algn="l" rtl="0" fontAlgn="base">
              <a:spcBef>
                <a:spcPct val="0"/>
              </a:spcBef>
              <a:spcAft>
                <a:spcPct val="0"/>
              </a:spcAft>
              <a:tabLst>
                <a:tab pos="6632575" algn="l"/>
              </a:tabLst>
              <a:defRPr sz="2000" b="1">
                <a:solidFill>
                  <a:schemeClr val="bg1"/>
                </a:solidFill>
                <a:latin typeface="Arial" charset="0"/>
              </a:defRPr>
            </a:lvl9pPr>
          </a:lstStyle>
          <a:p>
            <a:pPr algn="ctr">
              <a:defRPr/>
            </a:pPr>
            <a:r>
              <a:rPr lang="en-US" sz="3200" kern="0" dirty="0">
                <a:cs typeface="Arial" panose="020B0604020202020204" pitchFamily="34" charset="0"/>
              </a:rPr>
              <a:t>Budget Overview</a:t>
            </a:r>
            <a:endParaRPr lang="en-US" sz="3200" kern="0" dirty="0"/>
          </a:p>
        </p:txBody>
      </p:sp>
      <p:sp>
        <p:nvSpPr>
          <p:cNvPr id="13316" name="AutoShape 5"/>
          <p:cNvSpPr>
            <a:spLocks noChangeAspect="1" noChangeArrowheads="1"/>
          </p:cNvSpPr>
          <p:nvPr/>
        </p:nvSpPr>
        <p:spPr bwMode="auto">
          <a:xfrm>
            <a:off x="0" y="1535113"/>
            <a:ext cx="855345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spcAft>
                <a:spcPct val="8000"/>
              </a:spcAft>
              <a:buClr>
                <a:srgbClr val="003366"/>
              </a:buClr>
              <a:buSzPct val="110000"/>
              <a:buFont typeface="Wingdings" panose="05000000000000000000" pitchFamily="2" charset="2"/>
              <a:buChar char="§"/>
              <a:defRPr b="1">
                <a:solidFill>
                  <a:srgbClr val="23405F"/>
                </a:solidFill>
                <a:latin typeface="Arial" panose="020B0604020202020204" pitchFamily="34" charset="0"/>
              </a:defRPr>
            </a:lvl1pPr>
            <a:lvl2pPr marL="742950" indent="-285750">
              <a:lnSpc>
                <a:spcPct val="90000"/>
              </a:lnSpc>
              <a:spcBef>
                <a:spcPct val="25000"/>
              </a:spcBef>
              <a:buClr>
                <a:srgbClr val="B2B2B2"/>
              </a:buClr>
              <a:buChar char="–"/>
              <a:defRPr sz="1600">
                <a:solidFill>
                  <a:srgbClr val="23405F"/>
                </a:solidFill>
                <a:latin typeface="Arial" panose="020B0604020202020204" pitchFamily="34" charset="0"/>
              </a:defRPr>
            </a:lvl2pPr>
            <a:lvl3pPr marL="1143000" indent="-228600">
              <a:spcBef>
                <a:spcPct val="20000"/>
              </a:spcBef>
              <a:buClr>
                <a:srgbClr val="B2B2B2"/>
              </a:buClr>
              <a:buChar char="•"/>
              <a:defRPr sz="1200">
                <a:solidFill>
                  <a:srgbClr val="23405F"/>
                </a:solidFill>
                <a:latin typeface="Arial" panose="020B0604020202020204" pitchFamily="34" charset="0"/>
              </a:defRPr>
            </a:lvl3pPr>
            <a:lvl4pPr marL="1600200" indent="-228600">
              <a:spcBef>
                <a:spcPct val="20000"/>
              </a:spcBef>
              <a:buClr>
                <a:srgbClr val="B2B2B2"/>
              </a:buClr>
              <a:buChar char="–"/>
              <a:defRPr sz="1200">
                <a:solidFill>
                  <a:srgbClr val="23405F"/>
                </a:solidFill>
                <a:latin typeface="Arial" panose="020B0604020202020204" pitchFamily="34" charset="0"/>
              </a:defRPr>
            </a:lvl4pPr>
            <a:lvl5pPr marL="2057400" indent="-228600">
              <a:spcBef>
                <a:spcPct val="20000"/>
              </a:spcBef>
              <a:buClr>
                <a:srgbClr val="B2B2B2"/>
              </a:buClr>
              <a:buChar char="»"/>
              <a:defRPr sz="1200">
                <a:solidFill>
                  <a:srgbClr val="23405F"/>
                </a:solidFill>
                <a:latin typeface="Arial" panose="020B0604020202020204" pitchFamily="34" charset="0"/>
              </a:defRPr>
            </a:lvl5pPr>
            <a:lvl6pPr marL="2514600" indent="-228600" eaLnBrk="0" fontAlgn="base" hangingPunct="0">
              <a:spcBef>
                <a:spcPct val="20000"/>
              </a:spcBef>
              <a:spcAft>
                <a:spcPct val="0"/>
              </a:spcAft>
              <a:buClr>
                <a:srgbClr val="B2B2B2"/>
              </a:buClr>
              <a:buChar char="»"/>
              <a:defRPr sz="1200">
                <a:solidFill>
                  <a:srgbClr val="23405F"/>
                </a:solidFill>
                <a:latin typeface="Arial" panose="020B0604020202020204" pitchFamily="34" charset="0"/>
              </a:defRPr>
            </a:lvl6pPr>
            <a:lvl7pPr marL="2971800" indent="-228600" eaLnBrk="0" fontAlgn="base" hangingPunct="0">
              <a:spcBef>
                <a:spcPct val="20000"/>
              </a:spcBef>
              <a:spcAft>
                <a:spcPct val="0"/>
              </a:spcAft>
              <a:buClr>
                <a:srgbClr val="B2B2B2"/>
              </a:buClr>
              <a:buChar char="»"/>
              <a:defRPr sz="1200">
                <a:solidFill>
                  <a:srgbClr val="23405F"/>
                </a:solidFill>
                <a:latin typeface="Arial" panose="020B0604020202020204" pitchFamily="34" charset="0"/>
              </a:defRPr>
            </a:lvl7pPr>
            <a:lvl8pPr marL="3429000" indent="-228600" eaLnBrk="0" fontAlgn="base" hangingPunct="0">
              <a:spcBef>
                <a:spcPct val="20000"/>
              </a:spcBef>
              <a:spcAft>
                <a:spcPct val="0"/>
              </a:spcAft>
              <a:buClr>
                <a:srgbClr val="B2B2B2"/>
              </a:buClr>
              <a:buChar char="»"/>
              <a:defRPr sz="1200">
                <a:solidFill>
                  <a:srgbClr val="23405F"/>
                </a:solidFill>
                <a:latin typeface="Arial" panose="020B0604020202020204" pitchFamily="34" charset="0"/>
              </a:defRPr>
            </a:lvl8pPr>
            <a:lvl9pPr marL="3886200" indent="-228600" eaLnBrk="0" fontAlgn="base" hangingPunct="0">
              <a:spcBef>
                <a:spcPct val="20000"/>
              </a:spcBef>
              <a:spcAft>
                <a:spcPct val="0"/>
              </a:spcAft>
              <a:buClr>
                <a:srgbClr val="B2B2B2"/>
              </a:buClr>
              <a:buChar char="»"/>
              <a:defRPr sz="1200">
                <a:solidFill>
                  <a:srgbClr val="23405F"/>
                </a:solidFill>
                <a:latin typeface="Arial" panose="020B0604020202020204" pitchFamily="34" charset="0"/>
              </a:defRPr>
            </a:lvl9pPr>
          </a:lstStyle>
          <a:p>
            <a:pPr eaLnBrk="1" hangingPunct="1">
              <a:spcBef>
                <a:spcPct val="0"/>
              </a:spcBef>
              <a:spcAft>
                <a:spcPct val="0"/>
              </a:spcAft>
              <a:buClrTx/>
              <a:buSzTx/>
              <a:buFontTx/>
              <a:buNone/>
            </a:pPr>
            <a:endParaRPr lang="en-US" altLang="en-US" b="0">
              <a:solidFill>
                <a:schemeClr val="tx1"/>
              </a:solidFill>
            </a:endParaRPr>
          </a:p>
        </p:txBody>
      </p:sp>
      <p:sp>
        <p:nvSpPr>
          <p:cNvPr id="13317" name="AutoShape 8"/>
          <p:cNvSpPr>
            <a:spLocks noChangeAspect="1" noChangeArrowheads="1"/>
          </p:cNvSpPr>
          <p:nvPr/>
        </p:nvSpPr>
        <p:spPr bwMode="auto">
          <a:xfrm>
            <a:off x="319088" y="1527175"/>
            <a:ext cx="855345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spcAft>
                <a:spcPct val="8000"/>
              </a:spcAft>
              <a:buClr>
                <a:srgbClr val="003366"/>
              </a:buClr>
              <a:buSzPct val="110000"/>
              <a:buFont typeface="Wingdings" panose="05000000000000000000" pitchFamily="2" charset="2"/>
              <a:buChar char="§"/>
              <a:defRPr b="1">
                <a:solidFill>
                  <a:srgbClr val="23405F"/>
                </a:solidFill>
                <a:latin typeface="Arial" panose="020B0604020202020204" pitchFamily="34" charset="0"/>
              </a:defRPr>
            </a:lvl1pPr>
            <a:lvl2pPr marL="742950" indent="-285750">
              <a:lnSpc>
                <a:spcPct val="90000"/>
              </a:lnSpc>
              <a:spcBef>
                <a:spcPct val="25000"/>
              </a:spcBef>
              <a:buClr>
                <a:srgbClr val="B2B2B2"/>
              </a:buClr>
              <a:buChar char="–"/>
              <a:defRPr sz="1600">
                <a:solidFill>
                  <a:srgbClr val="23405F"/>
                </a:solidFill>
                <a:latin typeface="Arial" panose="020B0604020202020204" pitchFamily="34" charset="0"/>
              </a:defRPr>
            </a:lvl2pPr>
            <a:lvl3pPr marL="1143000" indent="-228600">
              <a:spcBef>
                <a:spcPct val="20000"/>
              </a:spcBef>
              <a:buClr>
                <a:srgbClr val="B2B2B2"/>
              </a:buClr>
              <a:buChar char="•"/>
              <a:defRPr sz="1200">
                <a:solidFill>
                  <a:srgbClr val="23405F"/>
                </a:solidFill>
                <a:latin typeface="Arial" panose="020B0604020202020204" pitchFamily="34" charset="0"/>
              </a:defRPr>
            </a:lvl3pPr>
            <a:lvl4pPr marL="1600200" indent="-228600">
              <a:spcBef>
                <a:spcPct val="20000"/>
              </a:spcBef>
              <a:buClr>
                <a:srgbClr val="B2B2B2"/>
              </a:buClr>
              <a:buChar char="–"/>
              <a:defRPr sz="1200">
                <a:solidFill>
                  <a:srgbClr val="23405F"/>
                </a:solidFill>
                <a:latin typeface="Arial" panose="020B0604020202020204" pitchFamily="34" charset="0"/>
              </a:defRPr>
            </a:lvl4pPr>
            <a:lvl5pPr marL="2057400" indent="-228600">
              <a:spcBef>
                <a:spcPct val="20000"/>
              </a:spcBef>
              <a:buClr>
                <a:srgbClr val="B2B2B2"/>
              </a:buClr>
              <a:buChar char="»"/>
              <a:defRPr sz="1200">
                <a:solidFill>
                  <a:srgbClr val="23405F"/>
                </a:solidFill>
                <a:latin typeface="Arial" panose="020B0604020202020204" pitchFamily="34" charset="0"/>
              </a:defRPr>
            </a:lvl5pPr>
            <a:lvl6pPr marL="2514600" indent="-228600" eaLnBrk="0" fontAlgn="base" hangingPunct="0">
              <a:spcBef>
                <a:spcPct val="20000"/>
              </a:spcBef>
              <a:spcAft>
                <a:spcPct val="0"/>
              </a:spcAft>
              <a:buClr>
                <a:srgbClr val="B2B2B2"/>
              </a:buClr>
              <a:buChar char="»"/>
              <a:defRPr sz="1200">
                <a:solidFill>
                  <a:srgbClr val="23405F"/>
                </a:solidFill>
                <a:latin typeface="Arial" panose="020B0604020202020204" pitchFamily="34" charset="0"/>
              </a:defRPr>
            </a:lvl6pPr>
            <a:lvl7pPr marL="2971800" indent="-228600" eaLnBrk="0" fontAlgn="base" hangingPunct="0">
              <a:spcBef>
                <a:spcPct val="20000"/>
              </a:spcBef>
              <a:spcAft>
                <a:spcPct val="0"/>
              </a:spcAft>
              <a:buClr>
                <a:srgbClr val="B2B2B2"/>
              </a:buClr>
              <a:buChar char="»"/>
              <a:defRPr sz="1200">
                <a:solidFill>
                  <a:srgbClr val="23405F"/>
                </a:solidFill>
                <a:latin typeface="Arial" panose="020B0604020202020204" pitchFamily="34" charset="0"/>
              </a:defRPr>
            </a:lvl7pPr>
            <a:lvl8pPr marL="3429000" indent="-228600" eaLnBrk="0" fontAlgn="base" hangingPunct="0">
              <a:spcBef>
                <a:spcPct val="20000"/>
              </a:spcBef>
              <a:spcAft>
                <a:spcPct val="0"/>
              </a:spcAft>
              <a:buClr>
                <a:srgbClr val="B2B2B2"/>
              </a:buClr>
              <a:buChar char="»"/>
              <a:defRPr sz="1200">
                <a:solidFill>
                  <a:srgbClr val="23405F"/>
                </a:solidFill>
                <a:latin typeface="Arial" panose="020B0604020202020204" pitchFamily="34" charset="0"/>
              </a:defRPr>
            </a:lvl8pPr>
            <a:lvl9pPr marL="3886200" indent="-228600" eaLnBrk="0" fontAlgn="base" hangingPunct="0">
              <a:spcBef>
                <a:spcPct val="20000"/>
              </a:spcBef>
              <a:spcAft>
                <a:spcPct val="0"/>
              </a:spcAft>
              <a:buClr>
                <a:srgbClr val="B2B2B2"/>
              </a:buClr>
              <a:buChar char="»"/>
              <a:defRPr sz="1200">
                <a:solidFill>
                  <a:srgbClr val="23405F"/>
                </a:solidFill>
                <a:latin typeface="Arial" panose="020B0604020202020204" pitchFamily="34" charset="0"/>
              </a:defRPr>
            </a:lvl9pPr>
          </a:lstStyle>
          <a:p>
            <a:pPr eaLnBrk="1" hangingPunct="1">
              <a:spcBef>
                <a:spcPct val="0"/>
              </a:spcBef>
              <a:spcAft>
                <a:spcPct val="0"/>
              </a:spcAft>
              <a:buClrTx/>
              <a:buSzTx/>
              <a:buFontTx/>
              <a:buNone/>
            </a:pPr>
            <a:endParaRPr lang="en-US" altLang="en-US" b="0">
              <a:solidFill>
                <a:schemeClr val="tx1"/>
              </a:solidFill>
            </a:endParaRPr>
          </a:p>
        </p:txBody>
      </p:sp>
      <p:sp>
        <p:nvSpPr>
          <p:cNvPr id="13318" name="AutoShape 337"/>
          <p:cNvSpPr>
            <a:spLocks noChangeAspect="1" noChangeArrowheads="1"/>
          </p:cNvSpPr>
          <p:nvPr/>
        </p:nvSpPr>
        <p:spPr bwMode="auto">
          <a:xfrm>
            <a:off x="319088" y="1527175"/>
            <a:ext cx="855345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spcAft>
                <a:spcPct val="8000"/>
              </a:spcAft>
              <a:buClr>
                <a:srgbClr val="003366"/>
              </a:buClr>
              <a:buSzPct val="110000"/>
              <a:buFont typeface="Wingdings" panose="05000000000000000000" pitchFamily="2" charset="2"/>
              <a:buChar char="§"/>
              <a:defRPr b="1">
                <a:solidFill>
                  <a:srgbClr val="23405F"/>
                </a:solidFill>
                <a:latin typeface="Arial" panose="020B0604020202020204" pitchFamily="34" charset="0"/>
              </a:defRPr>
            </a:lvl1pPr>
            <a:lvl2pPr marL="742950" indent="-285750">
              <a:lnSpc>
                <a:spcPct val="90000"/>
              </a:lnSpc>
              <a:spcBef>
                <a:spcPct val="25000"/>
              </a:spcBef>
              <a:buClr>
                <a:srgbClr val="B2B2B2"/>
              </a:buClr>
              <a:buChar char="–"/>
              <a:defRPr sz="1600">
                <a:solidFill>
                  <a:srgbClr val="23405F"/>
                </a:solidFill>
                <a:latin typeface="Arial" panose="020B0604020202020204" pitchFamily="34" charset="0"/>
              </a:defRPr>
            </a:lvl2pPr>
            <a:lvl3pPr marL="1143000" indent="-228600">
              <a:spcBef>
                <a:spcPct val="20000"/>
              </a:spcBef>
              <a:buClr>
                <a:srgbClr val="B2B2B2"/>
              </a:buClr>
              <a:buChar char="•"/>
              <a:defRPr sz="1200">
                <a:solidFill>
                  <a:srgbClr val="23405F"/>
                </a:solidFill>
                <a:latin typeface="Arial" panose="020B0604020202020204" pitchFamily="34" charset="0"/>
              </a:defRPr>
            </a:lvl3pPr>
            <a:lvl4pPr marL="1600200" indent="-228600">
              <a:spcBef>
                <a:spcPct val="20000"/>
              </a:spcBef>
              <a:buClr>
                <a:srgbClr val="B2B2B2"/>
              </a:buClr>
              <a:buChar char="–"/>
              <a:defRPr sz="1200">
                <a:solidFill>
                  <a:srgbClr val="23405F"/>
                </a:solidFill>
                <a:latin typeface="Arial" panose="020B0604020202020204" pitchFamily="34" charset="0"/>
              </a:defRPr>
            </a:lvl4pPr>
            <a:lvl5pPr marL="2057400" indent="-228600">
              <a:spcBef>
                <a:spcPct val="20000"/>
              </a:spcBef>
              <a:buClr>
                <a:srgbClr val="B2B2B2"/>
              </a:buClr>
              <a:buChar char="»"/>
              <a:defRPr sz="1200">
                <a:solidFill>
                  <a:srgbClr val="23405F"/>
                </a:solidFill>
                <a:latin typeface="Arial" panose="020B0604020202020204" pitchFamily="34" charset="0"/>
              </a:defRPr>
            </a:lvl5pPr>
            <a:lvl6pPr marL="2514600" indent="-228600" eaLnBrk="0" fontAlgn="base" hangingPunct="0">
              <a:spcBef>
                <a:spcPct val="20000"/>
              </a:spcBef>
              <a:spcAft>
                <a:spcPct val="0"/>
              </a:spcAft>
              <a:buClr>
                <a:srgbClr val="B2B2B2"/>
              </a:buClr>
              <a:buChar char="»"/>
              <a:defRPr sz="1200">
                <a:solidFill>
                  <a:srgbClr val="23405F"/>
                </a:solidFill>
                <a:latin typeface="Arial" panose="020B0604020202020204" pitchFamily="34" charset="0"/>
              </a:defRPr>
            </a:lvl6pPr>
            <a:lvl7pPr marL="2971800" indent="-228600" eaLnBrk="0" fontAlgn="base" hangingPunct="0">
              <a:spcBef>
                <a:spcPct val="20000"/>
              </a:spcBef>
              <a:spcAft>
                <a:spcPct val="0"/>
              </a:spcAft>
              <a:buClr>
                <a:srgbClr val="B2B2B2"/>
              </a:buClr>
              <a:buChar char="»"/>
              <a:defRPr sz="1200">
                <a:solidFill>
                  <a:srgbClr val="23405F"/>
                </a:solidFill>
                <a:latin typeface="Arial" panose="020B0604020202020204" pitchFamily="34" charset="0"/>
              </a:defRPr>
            </a:lvl7pPr>
            <a:lvl8pPr marL="3429000" indent="-228600" eaLnBrk="0" fontAlgn="base" hangingPunct="0">
              <a:spcBef>
                <a:spcPct val="20000"/>
              </a:spcBef>
              <a:spcAft>
                <a:spcPct val="0"/>
              </a:spcAft>
              <a:buClr>
                <a:srgbClr val="B2B2B2"/>
              </a:buClr>
              <a:buChar char="»"/>
              <a:defRPr sz="1200">
                <a:solidFill>
                  <a:srgbClr val="23405F"/>
                </a:solidFill>
                <a:latin typeface="Arial" panose="020B0604020202020204" pitchFamily="34" charset="0"/>
              </a:defRPr>
            </a:lvl8pPr>
            <a:lvl9pPr marL="3886200" indent="-228600" eaLnBrk="0" fontAlgn="base" hangingPunct="0">
              <a:spcBef>
                <a:spcPct val="20000"/>
              </a:spcBef>
              <a:spcAft>
                <a:spcPct val="0"/>
              </a:spcAft>
              <a:buClr>
                <a:srgbClr val="B2B2B2"/>
              </a:buClr>
              <a:buChar char="»"/>
              <a:defRPr sz="1200">
                <a:solidFill>
                  <a:srgbClr val="23405F"/>
                </a:solidFill>
                <a:latin typeface="Arial" panose="020B0604020202020204" pitchFamily="34" charset="0"/>
              </a:defRPr>
            </a:lvl9pPr>
          </a:lstStyle>
          <a:p>
            <a:pPr eaLnBrk="1" hangingPunct="1">
              <a:spcBef>
                <a:spcPct val="0"/>
              </a:spcBef>
              <a:spcAft>
                <a:spcPct val="0"/>
              </a:spcAft>
              <a:buClrTx/>
              <a:buSzTx/>
              <a:buFontTx/>
              <a:buNone/>
            </a:pPr>
            <a:endParaRPr lang="en-US" altLang="en-US" b="0">
              <a:solidFill>
                <a:schemeClr val="tx1"/>
              </a:solidFill>
            </a:endParaRPr>
          </a:p>
        </p:txBody>
      </p:sp>
      <p:sp>
        <p:nvSpPr>
          <p:cNvPr id="13321" name="Slide Number Placeholder 1"/>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E0C8848-F54C-4B17-9D72-F64B517008C0}" type="slidenum">
              <a:rPr lang="en-US" altLang="en-US" smtClean="0">
                <a:solidFill>
                  <a:srgbClr val="3D4250"/>
                </a:solidFill>
              </a:rPr>
              <a:pPr/>
              <a:t>4</a:t>
            </a:fld>
            <a:endParaRPr lang="en-US" altLang="en-US">
              <a:solidFill>
                <a:srgbClr val="3D4250"/>
              </a:solidFill>
            </a:endParaRPr>
          </a:p>
        </p:txBody>
      </p:sp>
      <p:sp>
        <p:nvSpPr>
          <p:cNvPr id="12" name="TextBox 11"/>
          <p:cNvSpPr txBox="1"/>
          <p:nvPr/>
        </p:nvSpPr>
        <p:spPr>
          <a:xfrm>
            <a:off x="271949" y="845830"/>
            <a:ext cx="5541870" cy="3344377"/>
          </a:xfrm>
          <a:prstGeom prst="rect">
            <a:avLst/>
          </a:prstGeom>
          <a:noFill/>
        </p:spPr>
        <p:txBody>
          <a:bodyPr wrap="square">
            <a:spAutoFit/>
          </a:bodyPr>
          <a:lstStyle/>
          <a:p>
            <a:pPr marL="171450" indent="-171450" defTabSz="615554">
              <a:spcBef>
                <a:spcPct val="50000"/>
              </a:spcBef>
              <a:spcAft>
                <a:spcPct val="8000"/>
              </a:spcAft>
              <a:buClr>
                <a:srgbClr val="003366"/>
              </a:buClr>
              <a:buSzPct val="110000"/>
              <a:buFont typeface="Wingdings" pitchFamily="2" charset="2"/>
              <a:buChar char="§"/>
              <a:defRPr/>
            </a:pPr>
            <a:r>
              <a:rPr lang="en-US" dirty="0">
                <a:solidFill>
                  <a:srgbClr val="23405F"/>
                </a:solidFill>
                <a:latin typeface="Arial"/>
              </a:rPr>
              <a:t>The largest share of MARAD’s funding primarily supports national security at 43% </a:t>
            </a:r>
          </a:p>
          <a:p>
            <a:pPr marL="171450" indent="-171450" defTabSz="615554">
              <a:spcBef>
                <a:spcPct val="50000"/>
              </a:spcBef>
              <a:spcAft>
                <a:spcPct val="8000"/>
              </a:spcAft>
              <a:buClr>
                <a:srgbClr val="003366"/>
              </a:buClr>
              <a:buSzPct val="110000"/>
              <a:buFont typeface="Wingdings" pitchFamily="2" charset="2"/>
              <a:buChar char="§"/>
              <a:defRPr/>
            </a:pPr>
            <a:r>
              <a:rPr lang="en-US" dirty="0">
                <a:solidFill>
                  <a:srgbClr val="23405F"/>
                </a:solidFill>
                <a:latin typeface="Arial"/>
              </a:rPr>
              <a:t>Approximately 30% of funding supports maritime education program</a:t>
            </a:r>
          </a:p>
          <a:p>
            <a:pPr marL="171450" indent="-171450" defTabSz="615554">
              <a:spcBef>
                <a:spcPct val="50000"/>
              </a:spcBef>
              <a:spcAft>
                <a:spcPct val="8000"/>
              </a:spcAft>
              <a:buClr>
                <a:srgbClr val="003366"/>
              </a:buClr>
              <a:buSzPct val="110000"/>
              <a:buFont typeface="Wingdings" pitchFamily="2" charset="2"/>
              <a:buChar char="§"/>
              <a:defRPr/>
            </a:pPr>
            <a:r>
              <a:rPr lang="en-US" dirty="0">
                <a:solidFill>
                  <a:srgbClr val="23405F"/>
                </a:solidFill>
                <a:latin typeface="Arial"/>
              </a:rPr>
              <a:t>27% provides funding for MARAD’s other transportation programs </a:t>
            </a:r>
          </a:p>
          <a:p>
            <a:pPr marL="171450" indent="-171450" defTabSz="615554">
              <a:spcBef>
                <a:spcPct val="50000"/>
              </a:spcBef>
              <a:spcAft>
                <a:spcPct val="8000"/>
              </a:spcAft>
              <a:buClr>
                <a:srgbClr val="003366"/>
              </a:buClr>
              <a:buSzPct val="110000"/>
              <a:buFont typeface="Wingdings" pitchFamily="2" charset="2"/>
              <a:buChar char="§"/>
              <a:defRPr/>
            </a:pPr>
            <a:r>
              <a:rPr lang="en-US" dirty="0">
                <a:solidFill>
                  <a:srgbClr val="23405F"/>
                </a:solidFill>
                <a:latin typeface="Arial"/>
              </a:rPr>
              <a:t>Funding from 2010 – 2016 reflects only a slight fluctuation in enacted levels, and an increase in 2017-2019 (NSMV, MSP and N.S Savannah DECON, as well as USMMA) </a:t>
            </a:r>
          </a:p>
        </p:txBody>
      </p:sp>
      <p:graphicFrame>
        <p:nvGraphicFramePr>
          <p:cNvPr id="14" name="Chart 6"/>
          <p:cNvGraphicFramePr>
            <a:graphicFrameLocks/>
          </p:cNvGraphicFramePr>
          <p:nvPr/>
        </p:nvGraphicFramePr>
        <p:xfrm>
          <a:off x="5576041" y="831479"/>
          <a:ext cx="3233890" cy="3327067"/>
        </p:xfrm>
        <a:graphic>
          <a:graphicData uri="http://schemas.openxmlformats.org/presentationml/2006/ole">
            <mc:AlternateContent xmlns:mc="http://schemas.openxmlformats.org/markup-compatibility/2006">
              <mc:Choice xmlns:v="urn:schemas-microsoft-com:vml" Requires="v">
                <p:oleObj spid="_x0000_s1037" name="Chart" r:id="rId3" imgW="5114987" imgH="3450635" progId="Excel.Chart.8">
                  <p:embed/>
                </p:oleObj>
              </mc:Choice>
              <mc:Fallback>
                <p:oleObj name="Chart" r:id="rId3" imgW="5114987" imgH="3450635" progId="Excel.Chart.8">
                  <p:embed/>
                  <p:pic>
                    <p:nvPicPr>
                      <p:cNvPr id="14" name="Char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6041" y="831479"/>
                        <a:ext cx="3233890" cy="3327067"/>
                      </a:xfrm>
                      <a:prstGeom prst="rect">
                        <a:avLst/>
                      </a:prstGeom>
                      <a:noFill/>
                      <a:ln>
                        <a:noFill/>
                      </a:ln>
                    </p:spPr>
                  </p:pic>
                </p:oleObj>
              </mc:Fallback>
            </mc:AlternateContent>
          </a:graphicData>
        </a:graphic>
      </p:graphicFrame>
      <p:graphicFrame>
        <p:nvGraphicFramePr>
          <p:cNvPr id="3" name="Chart 14"/>
          <p:cNvGraphicFramePr>
            <a:graphicFrameLocks/>
          </p:cNvGraphicFramePr>
          <p:nvPr>
            <p:extLst>
              <p:ext uri="{D42A27DB-BD31-4B8C-83A1-F6EECF244321}">
                <p14:modId xmlns:p14="http://schemas.microsoft.com/office/powerpoint/2010/main" val="1879051119"/>
              </p:ext>
            </p:extLst>
          </p:nvPr>
        </p:nvGraphicFramePr>
        <p:xfrm>
          <a:off x="1891143" y="4138770"/>
          <a:ext cx="5301843" cy="25106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9567820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373063" y="874713"/>
            <a:ext cx="8410575" cy="5514975"/>
          </a:xfrm>
        </p:spPr>
        <p:txBody>
          <a:bodyPr/>
          <a:lstStyle/>
          <a:p>
            <a:pPr>
              <a:defRPr/>
            </a:pPr>
            <a:r>
              <a:rPr lang="en-US" altLang="en-US" sz="1400" i="1" u="sng" dirty="0"/>
              <a:t>One Fleet</a:t>
            </a:r>
            <a:r>
              <a:rPr lang="en-US" altLang="en-US" sz="1400" i="1" dirty="0"/>
              <a:t>: </a:t>
            </a:r>
            <a:r>
              <a:rPr lang="en-US" altLang="en-US" sz="1400" dirty="0"/>
              <a:t>National Defense Reserve Fleet (NDRF) </a:t>
            </a:r>
          </a:p>
          <a:p>
            <a:pPr lvl="1">
              <a:buFont typeface="Wingdings" panose="05000000000000000000" pitchFamily="2" charset="2"/>
              <a:buChar char="Ø"/>
              <a:defRPr/>
            </a:pPr>
            <a:r>
              <a:rPr lang="en-US" altLang="en-US" sz="1400" dirty="0"/>
              <a:t>Established by Merchant Ship Sales Act of 1946 </a:t>
            </a:r>
          </a:p>
          <a:p>
            <a:pPr lvl="2">
              <a:buFont typeface="Wingdings" panose="05000000000000000000" pitchFamily="2" charset="2"/>
              <a:buChar char="ü"/>
              <a:defRPr/>
            </a:pPr>
            <a:r>
              <a:rPr lang="en-US" altLang="en-US" sz="1400" dirty="0"/>
              <a:t>Within the Maritime Administration/U.S. DOT</a:t>
            </a:r>
          </a:p>
          <a:p>
            <a:pPr lvl="1">
              <a:buFont typeface="Wingdings" panose="05000000000000000000" pitchFamily="2" charset="2"/>
              <a:buChar char="Ø"/>
              <a:defRPr/>
            </a:pPr>
            <a:r>
              <a:rPr lang="en-US" altLang="en-US" sz="1400" dirty="0"/>
              <a:t>Reserve of merchant ships at various locations</a:t>
            </a:r>
          </a:p>
          <a:p>
            <a:pPr lvl="2">
              <a:buFont typeface="Wingdings" panose="05000000000000000000" pitchFamily="2" charset="2"/>
              <a:buChar char="ü"/>
              <a:defRPr/>
            </a:pPr>
            <a:r>
              <a:rPr lang="en-US" altLang="en-US" sz="1400" dirty="0"/>
              <a:t> For National Defense and National Emergencies</a:t>
            </a:r>
          </a:p>
          <a:p>
            <a:pPr lvl="2">
              <a:buFont typeface="Wingdings" panose="05000000000000000000" pitchFamily="2" charset="2"/>
              <a:buChar char="ü"/>
              <a:defRPr/>
            </a:pPr>
            <a:r>
              <a:rPr lang="en-US" altLang="en-US" sz="1400" dirty="0">
                <a:solidFill>
                  <a:srgbClr val="1B2451"/>
                </a:solidFill>
              </a:rPr>
              <a:t>540 vessels activated to support military during Korean War</a:t>
            </a:r>
            <a:endParaRPr lang="en-US" altLang="en-US" sz="1400" dirty="0"/>
          </a:p>
          <a:p>
            <a:pPr lvl="1">
              <a:buFont typeface="Wingdings" panose="05000000000000000000" pitchFamily="2" charset="2"/>
              <a:buChar char="Ø"/>
              <a:defRPr/>
            </a:pPr>
            <a:r>
              <a:rPr lang="en-US" sz="1400" dirty="0"/>
              <a:t>Consists of 99 vessels; includes 46 ships in the RRF, 30 “retention,” &amp; 17 disposal vessels</a:t>
            </a:r>
          </a:p>
          <a:p>
            <a:pPr lvl="2">
              <a:buFont typeface="Wingdings" panose="05000000000000000000" pitchFamily="2" charset="2"/>
              <a:buChar char="ü"/>
              <a:defRPr/>
            </a:pPr>
            <a:r>
              <a:rPr lang="en-US" sz="1400" dirty="0"/>
              <a:t>Dry cargo ships, some tankers, and military auxiliaries, school ships, missile tracking</a:t>
            </a:r>
          </a:p>
          <a:p>
            <a:pPr lvl="2">
              <a:buFont typeface="Wingdings" panose="05000000000000000000" pitchFamily="2" charset="2"/>
              <a:buChar char="ü"/>
              <a:defRPr/>
            </a:pPr>
            <a:r>
              <a:rPr lang="en-US" sz="1400" dirty="0"/>
              <a:t>Eight retention vessels used for training at U.S. Merchant Marine Academy and State Maritime Academies</a:t>
            </a:r>
          </a:p>
          <a:p>
            <a:pPr lvl="1">
              <a:buFont typeface="Wingdings" panose="05000000000000000000" pitchFamily="2" charset="2"/>
              <a:buChar char="Ø"/>
              <a:defRPr/>
            </a:pPr>
            <a:r>
              <a:rPr lang="en-US" altLang="en-US" sz="1400" b="1" i="1" u="sng" dirty="0"/>
              <a:t>The Ready Component</a:t>
            </a:r>
            <a:r>
              <a:rPr lang="en-US" altLang="en-US" sz="1400" b="1" i="1" dirty="0"/>
              <a:t>: </a:t>
            </a:r>
            <a:r>
              <a:rPr lang="en-US" altLang="en-US" sz="1400" b="1" dirty="0"/>
              <a:t>Ready Reserve Force (RRF), </a:t>
            </a:r>
            <a:r>
              <a:rPr lang="en-US" altLang="en-US" sz="1400" dirty="0"/>
              <a:t>a subset of the NDRF, established in 1976 at Navy’s request</a:t>
            </a:r>
          </a:p>
          <a:p>
            <a:pPr lvl="2">
              <a:buFont typeface="Wingdings" panose="05000000000000000000" pitchFamily="2" charset="2"/>
              <a:buChar char="ü"/>
              <a:defRPr/>
            </a:pPr>
            <a:r>
              <a:rPr lang="en-US" altLang="en-US" sz="1400" dirty="0"/>
              <a:t>Serves as surge sealift component to support the rapid worldwide deployment of U.S. military forces </a:t>
            </a:r>
          </a:p>
          <a:p>
            <a:pPr lvl="2">
              <a:lnSpc>
                <a:spcPct val="120000"/>
              </a:lnSpc>
              <a:buFont typeface="Wingdings" panose="05000000000000000000" pitchFamily="2" charset="2"/>
              <a:buChar char="ü"/>
              <a:defRPr/>
            </a:pPr>
            <a:r>
              <a:rPr lang="en-US" sz="1400" dirty="0">
                <a:cs typeface="Times New Roman" panose="02020603050405020304" pitchFamily="18" charset="0"/>
              </a:rPr>
              <a:t>Currently 46 RRF ships  (average age of fleet - 45 years) </a:t>
            </a:r>
          </a:p>
          <a:p>
            <a:pPr lvl="2">
              <a:lnSpc>
                <a:spcPct val="120000"/>
              </a:lnSpc>
              <a:buFont typeface="Wingdings" panose="05000000000000000000" pitchFamily="2" charset="2"/>
              <a:buChar char="ü"/>
              <a:defRPr/>
            </a:pPr>
            <a:r>
              <a:rPr lang="en-US" sz="1400" dirty="0">
                <a:cs typeface="Times New Roman" panose="02020603050405020304" pitchFamily="18" charset="0"/>
              </a:rPr>
              <a:t>Maintained in 5-day readiness status</a:t>
            </a:r>
          </a:p>
          <a:p>
            <a:pPr lvl="2">
              <a:lnSpc>
                <a:spcPct val="120000"/>
              </a:lnSpc>
              <a:buFont typeface="Wingdings" panose="05000000000000000000" pitchFamily="2" charset="2"/>
              <a:buChar char="ü"/>
              <a:defRPr/>
            </a:pPr>
            <a:r>
              <a:rPr lang="en-US" sz="1400" dirty="0">
                <a:cs typeface="Times New Roman" panose="02020603050405020304" pitchFamily="18" charset="0"/>
              </a:rPr>
              <a:t>Managed by contracted commercial U.S. ship managers for maintenance and repair, activation, manning, and operation</a:t>
            </a:r>
          </a:p>
          <a:p>
            <a:pPr>
              <a:defRPr/>
            </a:pPr>
            <a:r>
              <a:rPr lang="en-US" sz="1400" dirty="0"/>
              <a:t>NDRF/RRF funded from National Defense Sealift Fund (NDSF) since 1996 </a:t>
            </a:r>
          </a:p>
          <a:p>
            <a:pPr lvl="1">
              <a:buFont typeface="Wingdings" panose="05000000000000000000" pitchFamily="2" charset="2"/>
              <a:buChar char="Ø"/>
              <a:defRPr/>
            </a:pPr>
            <a:r>
              <a:rPr lang="en-US" sz="1400" dirty="0"/>
              <a:t>NDSF includes expenses for maintaining the National Defense Reserve Fleet </a:t>
            </a:r>
          </a:p>
          <a:p>
            <a:pPr lvl="1">
              <a:buFont typeface="Wingdings" panose="05000000000000000000" pitchFamily="2" charset="2"/>
              <a:buChar char="Ø"/>
              <a:defRPr/>
            </a:pPr>
            <a:r>
              <a:rPr lang="en-US" sz="1400" dirty="0"/>
              <a:t>Costs of acquisition of vessels, alteration and conversion of vessels </a:t>
            </a:r>
          </a:p>
          <a:p>
            <a:pPr marL="0" indent="0">
              <a:buFont typeface="Wingdings" panose="05000000000000000000" pitchFamily="2" charset="2"/>
              <a:buNone/>
              <a:defRPr/>
            </a:pPr>
            <a:endParaRPr lang="en-US" altLang="en-US" sz="1400" b="0" dirty="0">
              <a:latin typeface="+mj-lt"/>
            </a:endParaRPr>
          </a:p>
          <a:p>
            <a:pPr marL="0" indent="0">
              <a:buFont typeface="Wingdings" panose="05000000000000000000" pitchFamily="2" charset="2"/>
              <a:buNone/>
              <a:defRPr/>
            </a:pPr>
            <a:r>
              <a:rPr lang="en-US" altLang="en-US" sz="1400" b="0" dirty="0"/>
              <a:t>		</a:t>
            </a:r>
          </a:p>
          <a:p>
            <a:pPr marL="0" indent="0">
              <a:buFont typeface="Wingdings" panose="05000000000000000000" pitchFamily="2" charset="2"/>
              <a:buNone/>
              <a:defRPr/>
            </a:pPr>
            <a:r>
              <a:rPr lang="en-US" altLang="en-US" sz="1400" b="0" dirty="0"/>
              <a:t>	</a:t>
            </a:r>
          </a:p>
        </p:txBody>
      </p:sp>
      <p:sp>
        <p:nvSpPr>
          <p:cNvPr id="7171" name="Slide Number Placeholder 1"/>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2173E73-AB92-43B6-8AB4-9F0E1B67AD34}" type="slidenum">
              <a:rPr lang="en-US" altLang="en-US" smtClean="0">
                <a:solidFill>
                  <a:srgbClr val="3D4250"/>
                </a:solidFill>
              </a:rPr>
              <a:pPr/>
              <a:t>5</a:t>
            </a:fld>
            <a:endParaRPr lang="en-US" altLang="en-US">
              <a:solidFill>
                <a:srgbClr val="3D4250"/>
              </a:solidFill>
            </a:endParaRPr>
          </a:p>
        </p:txBody>
      </p:sp>
      <p:sp>
        <p:nvSpPr>
          <p:cNvPr id="7172" name="Title 1"/>
          <p:cNvSpPr>
            <a:spLocks noGrp="1"/>
          </p:cNvSpPr>
          <p:nvPr>
            <p:ph type="title"/>
          </p:nvPr>
        </p:nvSpPr>
        <p:spPr>
          <a:xfrm>
            <a:off x="155575" y="0"/>
            <a:ext cx="8226425" cy="698500"/>
          </a:xfrm>
        </p:spPr>
        <p:txBody>
          <a:bodyPr/>
          <a:lstStyle/>
          <a:p>
            <a:pPr algn="ctr"/>
            <a:r>
              <a:rPr lang="en-US" altLang="en-US" sz="2800" dirty="0"/>
              <a:t>Reserve Sealift Program History </a:t>
            </a:r>
          </a:p>
        </p:txBody>
      </p:sp>
    </p:spTree>
    <p:extLst>
      <p:ext uri="{BB962C8B-B14F-4D97-AF65-F5344CB8AC3E}">
        <p14:creationId xmlns:p14="http://schemas.microsoft.com/office/powerpoint/2010/main" val="370394541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3933B1C-D93A-4358-8801-CAC2731C8F92}" type="slidenum">
              <a:rPr lang="en-US" altLang="en-US" smtClean="0">
                <a:solidFill>
                  <a:srgbClr val="3D4250"/>
                </a:solidFill>
              </a:rPr>
              <a:pPr/>
              <a:t>6</a:t>
            </a:fld>
            <a:endParaRPr lang="en-US" altLang="en-US" dirty="0">
              <a:solidFill>
                <a:srgbClr val="3D4250"/>
              </a:solidFill>
            </a:endParaRPr>
          </a:p>
        </p:txBody>
      </p:sp>
      <p:sp>
        <p:nvSpPr>
          <p:cNvPr id="7171" name="Title 1">
            <a:extLst>
              <a:ext uri="{FF2B5EF4-FFF2-40B4-BE49-F238E27FC236}">
                <a16:creationId xmlns:a16="http://schemas.microsoft.com/office/drawing/2014/main" id="{F219EB5E-F5DB-4667-A472-796BE95A5075}"/>
              </a:ext>
            </a:extLst>
          </p:cNvPr>
          <p:cNvSpPr>
            <a:spLocks noGrp="1" noChangeArrowheads="1"/>
          </p:cNvSpPr>
          <p:nvPr>
            <p:ph type="title"/>
          </p:nvPr>
        </p:nvSpPr>
        <p:spPr/>
        <p:txBody>
          <a:bodyPr/>
          <a:lstStyle/>
          <a:p>
            <a:pPr algn="ctr">
              <a:defRPr/>
            </a:pPr>
            <a:r>
              <a:rPr lang="en-US" altLang="en-US" sz="2800" dirty="0">
                <a:solidFill>
                  <a:schemeClr val="accent3"/>
                </a:solidFill>
              </a:rPr>
              <a:t>Surge Sealift Capacity of the RRF</a:t>
            </a:r>
          </a:p>
        </p:txBody>
      </p:sp>
      <p:sp>
        <p:nvSpPr>
          <p:cNvPr id="4" name="TextBox 3">
            <a:extLst>
              <a:ext uri="{FF2B5EF4-FFF2-40B4-BE49-F238E27FC236}">
                <a16:creationId xmlns:a16="http://schemas.microsoft.com/office/drawing/2014/main" id="{F263012B-E9D7-4284-A105-39807579876D}"/>
              </a:ext>
            </a:extLst>
          </p:cNvPr>
          <p:cNvSpPr txBox="1"/>
          <p:nvPr/>
        </p:nvSpPr>
        <p:spPr>
          <a:xfrm>
            <a:off x="382588" y="968375"/>
            <a:ext cx="8645525" cy="5016758"/>
          </a:xfrm>
          <a:prstGeom prst="rect">
            <a:avLst/>
          </a:prstGeom>
          <a:noFill/>
        </p:spPr>
        <p:txBody>
          <a:bodyPr>
            <a:spAutoFit/>
          </a:bodyPr>
          <a:lstStyle/>
          <a:p>
            <a:pPr>
              <a:defRPr/>
            </a:pPr>
            <a:r>
              <a:rPr lang="en-US" sz="2000" b="1" dirty="0">
                <a:solidFill>
                  <a:srgbClr val="23405F"/>
                </a:solidFill>
                <a:latin typeface="+mn-lt"/>
              </a:rPr>
              <a:t>MARAD maintains (46) ships owned by Department of Transportation in 5-day or 10-day readiness status</a:t>
            </a:r>
          </a:p>
          <a:p>
            <a:pPr>
              <a:defRPr/>
            </a:pPr>
            <a:endParaRPr lang="en-US" sz="2000" b="1" dirty="0">
              <a:solidFill>
                <a:srgbClr val="23405F"/>
              </a:solidFill>
              <a:latin typeface="+mn-lt"/>
            </a:endParaRPr>
          </a:p>
          <a:p>
            <a:pPr marL="342900" indent="-342900">
              <a:buFont typeface="Wingdings" panose="05000000000000000000" pitchFamily="2" charset="2"/>
              <a:buChar char="Ø"/>
              <a:defRPr/>
            </a:pPr>
            <a:r>
              <a:rPr lang="en-US" sz="2000" dirty="0">
                <a:solidFill>
                  <a:srgbClr val="23405F"/>
                </a:solidFill>
                <a:latin typeface="+mn-lt"/>
              </a:rPr>
              <a:t>(27) Roll-on/Roll-off (RO/RO)</a:t>
            </a:r>
          </a:p>
          <a:p>
            <a:pPr marL="342900" indent="-342900">
              <a:buFont typeface="Wingdings" panose="05000000000000000000" pitchFamily="2" charset="2"/>
              <a:buChar char="Ø"/>
              <a:defRPr/>
            </a:pPr>
            <a:r>
              <a:rPr lang="en-US" sz="2000" dirty="0">
                <a:solidFill>
                  <a:srgbClr val="23405F"/>
                </a:solidFill>
                <a:latin typeface="+mn-lt"/>
              </a:rPr>
              <a:t>(8) Fast Sealift Ships (FSS) </a:t>
            </a:r>
          </a:p>
          <a:p>
            <a:pPr marL="342900" indent="-342900">
              <a:buFont typeface="Wingdings" panose="05000000000000000000" pitchFamily="2" charset="2"/>
              <a:buChar char="Ø"/>
              <a:defRPr/>
            </a:pPr>
            <a:r>
              <a:rPr lang="en-US" sz="2000" dirty="0">
                <a:solidFill>
                  <a:srgbClr val="23405F"/>
                </a:solidFill>
                <a:latin typeface="+mn-lt"/>
              </a:rPr>
              <a:t>(2) Heavy Lift ships (Barges/Watercraft) (Cape Ms) </a:t>
            </a:r>
          </a:p>
          <a:p>
            <a:pPr marL="342900" indent="-342900">
              <a:buFont typeface="Wingdings" panose="05000000000000000000" pitchFamily="2" charset="2"/>
              <a:buChar char="Ø"/>
              <a:defRPr/>
            </a:pPr>
            <a:r>
              <a:rPr lang="en-US" sz="2000" dirty="0">
                <a:solidFill>
                  <a:srgbClr val="23405F"/>
                </a:solidFill>
                <a:latin typeface="+mn-lt"/>
              </a:rPr>
              <a:t>(6) Auxiliary Crane ships (T-ACS)</a:t>
            </a:r>
          </a:p>
          <a:p>
            <a:pPr marL="342900" indent="-342900">
              <a:buFont typeface="Wingdings" panose="05000000000000000000" pitchFamily="2" charset="2"/>
              <a:buChar char="Ø"/>
              <a:defRPr/>
            </a:pPr>
            <a:r>
              <a:rPr lang="en-US" sz="2000" dirty="0">
                <a:solidFill>
                  <a:srgbClr val="23405F"/>
                </a:solidFill>
                <a:latin typeface="+mn-lt"/>
              </a:rPr>
              <a:t>(2) Aviation Maintenance ships (T-AVB)</a:t>
            </a:r>
          </a:p>
          <a:p>
            <a:pPr marL="342900" indent="-342900">
              <a:buFont typeface="Wingdings" panose="05000000000000000000" pitchFamily="2" charset="2"/>
              <a:buChar char="Ø"/>
              <a:defRPr/>
            </a:pPr>
            <a:r>
              <a:rPr lang="en-US" sz="2000" dirty="0">
                <a:solidFill>
                  <a:srgbClr val="23405F"/>
                </a:solidFill>
                <a:latin typeface="+mn-lt"/>
              </a:rPr>
              <a:t>(1) Offshore Petroleum Discharge System (OPDS)</a:t>
            </a:r>
          </a:p>
          <a:p>
            <a:pPr>
              <a:defRPr/>
            </a:pPr>
            <a:endParaRPr lang="en-US" sz="2000" b="1" dirty="0">
              <a:solidFill>
                <a:srgbClr val="23405F"/>
              </a:solidFill>
              <a:latin typeface="+mn-lt"/>
            </a:endParaRPr>
          </a:p>
          <a:p>
            <a:pPr marL="342900" indent="-342900">
              <a:buFont typeface="Wingdings" panose="05000000000000000000" pitchFamily="2" charset="2"/>
              <a:buChar char="§"/>
              <a:defRPr/>
            </a:pPr>
            <a:r>
              <a:rPr lang="en-US" sz="2000" b="1" dirty="0">
                <a:solidFill>
                  <a:srgbClr val="23405F"/>
                </a:solidFill>
                <a:latin typeface="+mn-lt"/>
              </a:rPr>
              <a:t>Additionally, (2) National Defense Reserve Fleet (NDRF) ships were modified and activated for continuing missions that serve Missile Defense Agency (MDA) requirements</a:t>
            </a:r>
          </a:p>
          <a:p>
            <a:pPr marL="342900" indent="-342900">
              <a:buFont typeface="Wingdings" panose="05000000000000000000" pitchFamily="2" charset="2"/>
              <a:buChar char="§"/>
              <a:defRPr/>
            </a:pPr>
            <a:endParaRPr lang="en-US" sz="2000" b="1" dirty="0">
              <a:solidFill>
                <a:srgbClr val="23405F"/>
              </a:solidFill>
              <a:latin typeface="+mn-lt"/>
            </a:endParaRPr>
          </a:p>
          <a:p>
            <a:pPr marL="342900" indent="-342900">
              <a:buFont typeface="Wingdings" panose="05000000000000000000" pitchFamily="2" charset="2"/>
              <a:buChar char="§"/>
              <a:defRPr/>
            </a:pPr>
            <a:r>
              <a:rPr lang="en-US" sz="2000" b="1" dirty="0">
                <a:solidFill>
                  <a:srgbClr val="23405F"/>
                </a:solidFill>
                <a:latin typeface="+mn-lt"/>
              </a:rPr>
              <a:t>MARAD maintains (8) training ships in 10-day readiness status which can support national needs</a:t>
            </a:r>
          </a:p>
        </p:txBody>
      </p:sp>
    </p:spTree>
    <p:extLst>
      <p:ext uri="{BB962C8B-B14F-4D97-AF65-F5344CB8AC3E}">
        <p14:creationId xmlns:p14="http://schemas.microsoft.com/office/powerpoint/2010/main" val="850260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0"/>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9E3A0C5-410B-4BA6-9F8B-946836CCB1D8}" type="slidenum">
              <a:rPr lang="en-US" altLang="en-US" smtClean="0">
                <a:solidFill>
                  <a:srgbClr val="3D4250"/>
                </a:solidFill>
              </a:rPr>
              <a:pPr/>
              <a:t>7</a:t>
            </a:fld>
            <a:endParaRPr lang="en-US" altLang="en-US" dirty="0">
              <a:solidFill>
                <a:srgbClr val="3D4250"/>
              </a:solidFill>
            </a:endParaRPr>
          </a:p>
        </p:txBody>
      </p:sp>
      <p:sp>
        <p:nvSpPr>
          <p:cNvPr id="9219" name="Title 1">
            <a:extLst>
              <a:ext uri="{FF2B5EF4-FFF2-40B4-BE49-F238E27FC236}">
                <a16:creationId xmlns:a16="http://schemas.microsoft.com/office/drawing/2014/main" id="{D6E0685A-DA15-4CEE-9709-B73223AD6191}"/>
              </a:ext>
            </a:extLst>
          </p:cNvPr>
          <p:cNvSpPr>
            <a:spLocks noGrp="1" noChangeArrowheads="1"/>
          </p:cNvSpPr>
          <p:nvPr>
            <p:ph type="title"/>
          </p:nvPr>
        </p:nvSpPr>
        <p:spPr/>
        <p:txBody>
          <a:bodyPr/>
          <a:lstStyle/>
          <a:p>
            <a:pPr algn="ctr">
              <a:defRPr/>
            </a:pPr>
            <a:r>
              <a:rPr lang="en-US" altLang="en-US" sz="2400" dirty="0">
                <a:solidFill>
                  <a:schemeClr val="accent3"/>
                </a:solidFill>
              </a:rPr>
              <a:t>Ready Reserve Force Accomplishments</a:t>
            </a:r>
          </a:p>
        </p:txBody>
      </p:sp>
      <p:sp>
        <p:nvSpPr>
          <p:cNvPr id="10280" name="TextBox 4">
            <a:extLst>
              <a:ext uri="{FF2B5EF4-FFF2-40B4-BE49-F238E27FC236}">
                <a16:creationId xmlns:a16="http://schemas.microsoft.com/office/drawing/2014/main" id="{6681FF59-3D33-4FC7-A480-8E175E425B6C}"/>
              </a:ext>
            </a:extLst>
          </p:cNvPr>
          <p:cNvSpPr txBox="1">
            <a:spLocks noChangeArrowheads="1"/>
          </p:cNvSpPr>
          <p:nvPr/>
        </p:nvSpPr>
        <p:spPr bwMode="auto">
          <a:xfrm>
            <a:off x="290513" y="852488"/>
            <a:ext cx="854075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a:spcAft>
                <a:spcPts val="1200"/>
              </a:spcAft>
              <a:buFont typeface="Wingdings" panose="05000000000000000000" pitchFamily="2" charset="2"/>
              <a:buChar char="§"/>
              <a:defRPr/>
            </a:pPr>
            <a:r>
              <a:rPr lang="en-US" altLang="en-US" b="1" dirty="0">
                <a:solidFill>
                  <a:srgbClr val="23405F"/>
                </a:solidFill>
                <a:latin typeface="+mn-lt"/>
              </a:rPr>
              <a:t>RRF Highlights on Previous DOD Missions</a:t>
            </a:r>
          </a:p>
          <a:p>
            <a:pPr lvl="1">
              <a:spcAft>
                <a:spcPts val="1200"/>
              </a:spcAft>
              <a:buFont typeface="Wingdings" panose="05000000000000000000" pitchFamily="2" charset="2"/>
              <a:buChar char="Ø"/>
              <a:defRPr/>
            </a:pPr>
            <a:r>
              <a:rPr lang="en-US" altLang="en-US" dirty="0">
                <a:solidFill>
                  <a:srgbClr val="23405F"/>
                </a:solidFill>
                <a:latin typeface="+mn-lt"/>
              </a:rPr>
              <a:t>DESERT SHIELD/STORM (Iraq 1990-1991): 79 vessels</a:t>
            </a:r>
          </a:p>
          <a:p>
            <a:pPr lvl="1">
              <a:spcAft>
                <a:spcPts val="1200"/>
              </a:spcAft>
              <a:buFont typeface="Wingdings" panose="05000000000000000000" pitchFamily="2" charset="2"/>
              <a:buChar char="Ø"/>
              <a:defRPr/>
            </a:pPr>
            <a:r>
              <a:rPr lang="en-US" altLang="en-US" dirty="0">
                <a:solidFill>
                  <a:srgbClr val="23405F"/>
                </a:solidFill>
                <a:latin typeface="+mn-lt"/>
              </a:rPr>
              <a:t>RESTORE HOPE (Somalia 1993-1994): 4 ships</a:t>
            </a:r>
          </a:p>
          <a:p>
            <a:pPr lvl="1">
              <a:spcAft>
                <a:spcPts val="1200"/>
              </a:spcAft>
              <a:buFont typeface="Wingdings" panose="05000000000000000000" pitchFamily="2" charset="2"/>
              <a:buChar char="Ø"/>
              <a:defRPr/>
            </a:pPr>
            <a:r>
              <a:rPr lang="en-US" altLang="en-US" dirty="0">
                <a:solidFill>
                  <a:srgbClr val="23405F"/>
                </a:solidFill>
                <a:latin typeface="+mn-lt"/>
              </a:rPr>
              <a:t>UPHOLD DEMOCRACY (Haiti 1994): 15 ships</a:t>
            </a:r>
          </a:p>
          <a:p>
            <a:pPr lvl="1">
              <a:spcAft>
                <a:spcPts val="1200"/>
              </a:spcAft>
              <a:buFont typeface="Wingdings" panose="05000000000000000000" pitchFamily="2" charset="2"/>
              <a:buChar char="Ø"/>
              <a:defRPr/>
            </a:pPr>
            <a:r>
              <a:rPr lang="en-US" altLang="en-US" dirty="0">
                <a:solidFill>
                  <a:srgbClr val="23405F"/>
                </a:solidFill>
                <a:latin typeface="+mn-lt"/>
              </a:rPr>
              <a:t>JOINT ENDEAVOR (Bosnia-Herzegovina 1995-1996): 4 ships</a:t>
            </a:r>
          </a:p>
          <a:p>
            <a:pPr lvl="1">
              <a:spcAft>
                <a:spcPts val="1200"/>
              </a:spcAft>
              <a:buFont typeface="Wingdings" panose="05000000000000000000" pitchFamily="2" charset="2"/>
              <a:buChar char="Ø"/>
              <a:defRPr/>
            </a:pPr>
            <a:r>
              <a:rPr lang="en-US" altLang="en-US" dirty="0">
                <a:solidFill>
                  <a:srgbClr val="23405F"/>
                </a:solidFill>
                <a:latin typeface="+mn-lt"/>
              </a:rPr>
              <a:t>Army War Reserve and Afloat Prepositioning Force (1990-2010): 11 ships</a:t>
            </a:r>
          </a:p>
          <a:p>
            <a:pPr lvl="1">
              <a:spcAft>
                <a:spcPts val="1200"/>
              </a:spcAft>
              <a:buFont typeface="Wingdings" panose="05000000000000000000" pitchFamily="2" charset="2"/>
              <a:buChar char="Ø"/>
              <a:defRPr/>
            </a:pPr>
            <a:r>
              <a:rPr lang="en-US" altLang="en-US" dirty="0">
                <a:solidFill>
                  <a:srgbClr val="23405F"/>
                </a:solidFill>
                <a:latin typeface="+mn-lt"/>
              </a:rPr>
              <a:t>ENDURING FREEDOM and IRAQI FREEDOM (Iraq 2003-2008): 40 ships</a:t>
            </a:r>
          </a:p>
          <a:p>
            <a:pPr marL="285750" indent="-285750">
              <a:spcAft>
                <a:spcPts val="1200"/>
              </a:spcAft>
              <a:buFont typeface="Wingdings" panose="05000000000000000000" pitchFamily="2" charset="2"/>
              <a:buChar char="§"/>
              <a:defRPr/>
            </a:pPr>
            <a:r>
              <a:rPr lang="en-US" altLang="en-US" b="1" dirty="0">
                <a:solidFill>
                  <a:srgbClr val="23405F"/>
                </a:solidFill>
                <a:latin typeface="+mn-lt"/>
              </a:rPr>
              <a:t>RRF Activations for Humanitarian Assistance/Disaster Relief</a:t>
            </a:r>
          </a:p>
          <a:p>
            <a:pPr lvl="1">
              <a:spcAft>
                <a:spcPts val="1200"/>
              </a:spcAft>
              <a:buFont typeface="Wingdings" panose="05000000000000000000" pitchFamily="2" charset="2"/>
              <a:buChar char="Ø"/>
              <a:defRPr/>
            </a:pPr>
            <a:r>
              <a:rPr lang="en-US" altLang="en-US" dirty="0">
                <a:solidFill>
                  <a:srgbClr val="23405F"/>
                </a:solidFill>
                <a:latin typeface="+mn-lt"/>
              </a:rPr>
              <a:t>Hurricane MITCH (Honduras 1998): 3 ships</a:t>
            </a:r>
          </a:p>
          <a:p>
            <a:pPr lvl="1">
              <a:spcAft>
                <a:spcPts val="1200"/>
              </a:spcAft>
              <a:buFont typeface="Wingdings" panose="05000000000000000000" pitchFamily="2" charset="2"/>
              <a:buChar char="Ø"/>
              <a:defRPr/>
            </a:pPr>
            <a:r>
              <a:rPr lang="en-US" altLang="en-US" dirty="0">
                <a:solidFill>
                  <a:srgbClr val="23405F"/>
                </a:solidFill>
                <a:latin typeface="+mn-lt"/>
              </a:rPr>
              <a:t>Hurricanes KATRINA/RITA (New Orleans 2005): 4 ships</a:t>
            </a:r>
          </a:p>
          <a:p>
            <a:pPr lvl="1">
              <a:spcAft>
                <a:spcPts val="1200"/>
              </a:spcAft>
              <a:buFont typeface="Wingdings" panose="05000000000000000000" pitchFamily="2" charset="2"/>
              <a:buChar char="Ø"/>
              <a:defRPr/>
            </a:pPr>
            <a:r>
              <a:rPr lang="en-US" altLang="en-US" dirty="0">
                <a:solidFill>
                  <a:srgbClr val="23405F"/>
                </a:solidFill>
                <a:latin typeface="+mn-lt"/>
              </a:rPr>
              <a:t>UNIFIED RESPONSE  (Haiti 2010):  5 ships</a:t>
            </a:r>
          </a:p>
          <a:p>
            <a:pPr lvl="1">
              <a:spcAft>
                <a:spcPts val="1200"/>
              </a:spcAft>
              <a:buFont typeface="Wingdings" panose="05000000000000000000" pitchFamily="2" charset="2"/>
              <a:buChar char="Ø"/>
              <a:defRPr/>
            </a:pPr>
            <a:r>
              <a:rPr lang="en-US" altLang="en-US" dirty="0">
                <a:solidFill>
                  <a:srgbClr val="23405F"/>
                </a:solidFill>
                <a:latin typeface="+mn-lt"/>
              </a:rPr>
              <a:t>Hurricane SANDY (New York 2012): 1 ship</a:t>
            </a:r>
          </a:p>
          <a:p>
            <a:pPr lvl="1">
              <a:spcAft>
                <a:spcPts val="1200"/>
              </a:spcAft>
              <a:buFont typeface="Wingdings" panose="05000000000000000000" pitchFamily="2" charset="2"/>
              <a:buChar char="Ø"/>
              <a:defRPr/>
            </a:pPr>
            <a:r>
              <a:rPr lang="en-US" altLang="en-US" dirty="0">
                <a:solidFill>
                  <a:srgbClr val="23405F"/>
                </a:solidFill>
                <a:latin typeface="+mn-lt"/>
              </a:rPr>
              <a:t>Hurricane MATTHEW (Charleston): SAFESTOR initiative - first responders</a:t>
            </a:r>
          </a:p>
          <a:p>
            <a:pPr lvl="1">
              <a:spcAft>
                <a:spcPts val="1200"/>
              </a:spcAft>
              <a:buFont typeface="Wingdings" panose="05000000000000000000" pitchFamily="2" charset="2"/>
              <a:buChar char="Ø"/>
              <a:defRPr/>
            </a:pPr>
            <a:r>
              <a:rPr lang="en-US" altLang="en-US" dirty="0">
                <a:solidFill>
                  <a:srgbClr val="23405F"/>
                </a:solidFill>
                <a:latin typeface="+mn-lt"/>
              </a:rPr>
              <a:t>Hurricanes IRMA/MARIA (USVI): 1 ship – vehicles, FAA equipment, pax</a:t>
            </a:r>
            <a:endParaRPr lang="en-US" altLang="en-US" sz="2000" dirty="0"/>
          </a:p>
        </p:txBody>
      </p:sp>
    </p:spTree>
    <p:extLst>
      <p:ext uri="{BB962C8B-B14F-4D97-AF65-F5344CB8AC3E}">
        <p14:creationId xmlns:p14="http://schemas.microsoft.com/office/powerpoint/2010/main" val="149813032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3933B1C-D93A-4358-8801-CAC2731C8F92}" type="slidenum">
              <a:rPr lang="en-US" altLang="en-US" smtClean="0">
                <a:solidFill>
                  <a:srgbClr val="3D4250"/>
                </a:solidFill>
              </a:rPr>
              <a:pPr/>
              <a:t>8</a:t>
            </a:fld>
            <a:endParaRPr lang="en-US" altLang="en-US" dirty="0">
              <a:solidFill>
                <a:srgbClr val="3D4250"/>
              </a:solidFill>
            </a:endParaRPr>
          </a:p>
        </p:txBody>
      </p:sp>
      <p:sp>
        <p:nvSpPr>
          <p:cNvPr id="7171" name="Title 1">
            <a:extLst>
              <a:ext uri="{FF2B5EF4-FFF2-40B4-BE49-F238E27FC236}">
                <a16:creationId xmlns:a16="http://schemas.microsoft.com/office/drawing/2014/main" id="{F219EB5E-F5DB-4667-A472-796BE95A5075}"/>
              </a:ext>
            </a:extLst>
          </p:cNvPr>
          <p:cNvSpPr>
            <a:spLocks noGrp="1" noChangeArrowheads="1"/>
          </p:cNvSpPr>
          <p:nvPr>
            <p:ph type="title"/>
          </p:nvPr>
        </p:nvSpPr>
        <p:spPr/>
        <p:txBody>
          <a:bodyPr/>
          <a:lstStyle/>
          <a:p>
            <a:pPr algn="ctr">
              <a:defRPr/>
            </a:pPr>
            <a:r>
              <a:rPr lang="en-US" altLang="en-US" sz="2800" dirty="0">
                <a:solidFill>
                  <a:schemeClr val="accent3"/>
                </a:solidFill>
              </a:rPr>
              <a:t>Ready Reserve Force Laydown</a:t>
            </a:r>
          </a:p>
        </p:txBody>
      </p:sp>
      <p:pic>
        <p:nvPicPr>
          <p:cNvPr id="2" name="Picture 1">
            <a:extLst>
              <a:ext uri="{FF2B5EF4-FFF2-40B4-BE49-F238E27FC236}">
                <a16:creationId xmlns:a16="http://schemas.microsoft.com/office/drawing/2014/main" id="{BE25D7C7-2868-47C8-8D25-E6C76055EFF7}"/>
              </a:ext>
            </a:extLst>
          </p:cNvPr>
          <p:cNvPicPr>
            <a:picLocks noChangeAspect="1"/>
          </p:cNvPicPr>
          <p:nvPr/>
        </p:nvPicPr>
        <p:blipFill>
          <a:blip r:embed="rId3"/>
          <a:stretch>
            <a:fillRect/>
          </a:stretch>
        </p:blipFill>
        <p:spPr>
          <a:xfrm>
            <a:off x="234320" y="959124"/>
            <a:ext cx="8675360" cy="5803895"/>
          </a:xfrm>
          <a:prstGeom prst="rect">
            <a:avLst/>
          </a:prstGeom>
        </p:spPr>
      </p:pic>
    </p:spTree>
    <p:extLst>
      <p:ext uri="{BB962C8B-B14F-4D97-AF65-F5344CB8AC3E}">
        <p14:creationId xmlns:p14="http://schemas.microsoft.com/office/powerpoint/2010/main" val="95031702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3933B1C-D93A-4358-8801-CAC2731C8F92}" type="slidenum">
              <a:rPr lang="en-US" altLang="en-US" smtClean="0">
                <a:solidFill>
                  <a:srgbClr val="3D4250"/>
                </a:solidFill>
              </a:rPr>
              <a:pPr/>
              <a:t>9</a:t>
            </a:fld>
            <a:endParaRPr lang="en-US" altLang="en-US">
              <a:solidFill>
                <a:srgbClr val="3D4250"/>
              </a:solidFill>
            </a:endParaRPr>
          </a:p>
        </p:txBody>
      </p:sp>
      <p:sp>
        <p:nvSpPr>
          <p:cNvPr id="7171" name="Title 1">
            <a:extLst>
              <a:ext uri="{FF2B5EF4-FFF2-40B4-BE49-F238E27FC236}">
                <a16:creationId xmlns:a16="http://schemas.microsoft.com/office/drawing/2014/main" id="{F219EB5E-F5DB-4667-A472-796BE95A5075}"/>
              </a:ext>
            </a:extLst>
          </p:cNvPr>
          <p:cNvSpPr>
            <a:spLocks noGrp="1" noChangeArrowheads="1"/>
          </p:cNvSpPr>
          <p:nvPr>
            <p:ph type="title"/>
          </p:nvPr>
        </p:nvSpPr>
        <p:spPr/>
        <p:txBody>
          <a:bodyPr/>
          <a:lstStyle/>
          <a:p>
            <a:pPr algn="ctr">
              <a:defRPr/>
            </a:pPr>
            <a:r>
              <a:rPr lang="en-US" altLang="en-US" sz="2400" dirty="0">
                <a:solidFill>
                  <a:schemeClr val="accent3"/>
                </a:solidFill>
              </a:rPr>
              <a:t>FY 2019 RRF Program Accomplishments</a:t>
            </a:r>
          </a:p>
        </p:txBody>
      </p:sp>
      <p:sp>
        <p:nvSpPr>
          <p:cNvPr id="4" name="TextBox 3">
            <a:extLst>
              <a:ext uri="{FF2B5EF4-FFF2-40B4-BE49-F238E27FC236}">
                <a16:creationId xmlns:a16="http://schemas.microsoft.com/office/drawing/2014/main" id="{F263012B-E9D7-4284-A105-39807579876D}"/>
              </a:ext>
            </a:extLst>
          </p:cNvPr>
          <p:cNvSpPr txBox="1"/>
          <p:nvPr/>
        </p:nvSpPr>
        <p:spPr>
          <a:xfrm>
            <a:off x="382588" y="902524"/>
            <a:ext cx="8645525" cy="5247590"/>
          </a:xfrm>
          <a:prstGeom prst="rect">
            <a:avLst/>
          </a:prstGeom>
          <a:noFill/>
        </p:spPr>
        <p:txBody>
          <a:bodyPr>
            <a:spAutoFit/>
          </a:bodyPr>
          <a:lstStyle/>
          <a:p>
            <a:pPr marL="342900" indent="-342900">
              <a:spcBef>
                <a:spcPts val="0"/>
              </a:spcBef>
              <a:spcAft>
                <a:spcPts val="600"/>
              </a:spcAft>
              <a:buFont typeface="Wingdings" panose="05000000000000000000" pitchFamily="2" charset="2"/>
              <a:buChar char="§"/>
              <a:defRPr/>
            </a:pPr>
            <a:r>
              <a:rPr lang="en-US" b="1" i="1" dirty="0">
                <a:solidFill>
                  <a:srgbClr val="23405F"/>
                </a:solidFill>
                <a:latin typeface="+mn-lt"/>
              </a:rPr>
              <a:t>RRF 2019 Highlights - RRF Ops Days Through Mid-June: ~450 Days</a:t>
            </a:r>
          </a:p>
          <a:p>
            <a:pPr marL="800100" lvl="1" indent="-342900">
              <a:spcBef>
                <a:spcPts val="0"/>
              </a:spcBef>
              <a:spcAft>
                <a:spcPts val="600"/>
              </a:spcAft>
              <a:buFont typeface="Wingdings" panose="05000000000000000000" pitchFamily="2" charset="2"/>
              <a:buChar char="Ø"/>
              <a:defRPr/>
            </a:pPr>
            <a:r>
              <a:rPr lang="en-US" dirty="0">
                <a:solidFill>
                  <a:srgbClr val="23405F"/>
                </a:solidFill>
                <a:latin typeface="+mn-lt"/>
              </a:rPr>
              <a:t>3 activations for U.S. Marine Corps exercises including:</a:t>
            </a:r>
          </a:p>
          <a:p>
            <a:pPr marL="1257300" lvl="2" indent="-342900">
              <a:spcBef>
                <a:spcPts val="0"/>
              </a:spcBef>
              <a:spcAft>
                <a:spcPts val="600"/>
              </a:spcAft>
              <a:buFont typeface="Wingdings" panose="05000000000000000000" pitchFamily="2" charset="2"/>
              <a:buChar char="Ø"/>
              <a:defRPr/>
            </a:pPr>
            <a:r>
              <a:rPr lang="en-US" sz="1600" i="1" dirty="0">
                <a:solidFill>
                  <a:srgbClr val="23405F"/>
                </a:solidFill>
                <a:latin typeface="+mn-lt"/>
              </a:rPr>
              <a:t>Curtiss</a:t>
            </a:r>
            <a:r>
              <a:rPr lang="en-US" sz="1600" dirty="0">
                <a:solidFill>
                  <a:srgbClr val="23405F"/>
                </a:solidFill>
                <a:latin typeface="+mn-lt"/>
              </a:rPr>
              <a:t> to the eastern Pacific for </a:t>
            </a:r>
            <a:r>
              <a:rPr lang="en-US" sz="1600" i="1" dirty="0">
                <a:solidFill>
                  <a:srgbClr val="23405F"/>
                </a:solidFill>
                <a:latin typeface="+mn-lt"/>
              </a:rPr>
              <a:t>Valiant Shield </a:t>
            </a:r>
          </a:p>
          <a:p>
            <a:pPr marL="1257300" lvl="2" indent="-342900">
              <a:spcBef>
                <a:spcPts val="0"/>
              </a:spcBef>
              <a:spcAft>
                <a:spcPts val="600"/>
              </a:spcAft>
              <a:buFont typeface="Wingdings" panose="05000000000000000000" pitchFamily="2" charset="2"/>
              <a:buChar char="Ø"/>
              <a:defRPr/>
            </a:pPr>
            <a:r>
              <a:rPr lang="en-US" sz="1600" i="1" dirty="0">
                <a:solidFill>
                  <a:srgbClr val="23405F"/>
                </a:solidFill>
                <a:latin typeface="+mn-lt"/>
              </a:rPr>
              <a:t>Wright</a:t>
            </a:r>
            <a:r>
              <a:rPr lang="en-US" sz="1600" dirty="0">
                <a:solidFill>
                  <a:srgbClr val="23405F"/>
                </a:solidFill>
                <a:latin typeface="+mn-lt"/>
              </a:rPr>
              <a:t> to Norway for NATO exercise </a:t>
            </a:r>
            <a:r>
              <a:rPr lang="en-US" sz="1600" i="1" dirty="0">
                <a:solidFill>
                  <a:srgbClr val="23405F"/>
                </a:solidFill>
                <a:latin typeface="+mn-lt"/>
              </a:rPr>
              <a:t>Trident Juncture</a:t>
            </a:r>
          </a:p>
          <a:p>
            <a:pPr marL="800100" lvl="1" indent="-342900">
              <a:spcBef>
                <a:spcPts val="0"/>
              </a:spcBef>
              <a:spcAft>
                <a:spcPts val="600"/>
              </a:spcAft>
              <a:buFont typeface="Wingdings" panose="05000000000000000000" pitchFamily="2" charset="2"/>
              <a:buChar char="Ø"/>
              <a:defRPr/>
            </a:pPr>
            <a:r>
              <a:rPr lang="en-US" i="1" dirty="0">
                <a:solidFill>
                  <a:srgbClr val="23405F"/>
                </a:solidFill>
                <a:latin typeface="+mn-lt"/>
              </a:rPr>
              <a:t>Cape Hudson </a:t>
            </a:r>
            <a:r>
              <a:rPr lang="en-US" dirty="0">
                <a:solidFill>
                  <a:srgbClr val="23405F"/>
                </a:solidFill>
                <a:latin typeface="+mn-lt"/>
              </a:rPr>
              <a:t>active for six months in support of Exercise </a:t>
            </a:r>
            <a:r>
              <a:rPr lang="en-US" i="1" dirty="0">
                <a:solidFill>
                  <a:srgbClr val="23405F"/>
                </a:solidFill>
                <a:latin typeface="+mn-lt"/>
              </a:rPr>
              <a:t>Pacific Pathways</a:t>
            </a:r>
          </a:p>
          <a:p>
            <a:pPr marL="800100" lvl="1" indent="-342900">
              <a:spcBef>
                <a:spcPts val="0"/>
              </a:spcBef>
              <a:spcAft>
                <a:spcPts val="600"/>
              </a:spcAft>
              <a:buFont typeface="Wingdings" panose="05000000000000000000" pitchFamily="2" charset="2"/>
              <a:buChar char="Ø"/>
              <a:defRPr/>
            </a:pPr>
            <a:r>
              <a:rPr lang="en-US" dirty="0">
                <a:solidFill>
                  <a:srgbClr val="23405F"/>
                </a:solidFill>
                <a:latin typeface="+mn-lt"/>
              </a:rPr>
              <a:t>2 activations for sealift missions (one lift from CONUS to Kuwait; and one lift from Alaska to Hawaii)</a:t>
            </a:r>
          </a:p>
          <a:p>
            <a:pPr marL="800100" lvl="1" indent="-342900">
              <a:spcBef>
                <a:spcPts val="0"/>
              </a:spcBef>
              <a:spcAft>
                <a:spcPts val="600"/>
              </a:spcAft>
              <a:buFont typeface="Wingdings" panose="05000000000000000000" pitchFamily="2" charset="2"/>
              <a:buChar char="Ø"/>
              <a:defRPr/>
            </a:pPr>
            <a:r>
              <a:rPr lang="en-US" dirty="0">
                <a:solidFill>
                  <a:srgbClr val="23405F"/>
                </a:solidFill>
                <a:latin typeface="+mn-lt"/>
              </a:rPr>
              <a:t>Two back-to-back Turbo Activation events with a total of six RRF vessels</a:t>
            </a:r>
          </a:p>
          <a:p>
            <a:pPr marL="1257300" lvl="2" indent="-342900">
              <a:spcBef>
                <a:spcPts val="0"/>
              </a:spcBef>
              <a:spcAft>
                <a:spcPts val="600"/>
              </a:spcAft>
              <a:buFont typeface="Wingdings" panose="05000000000000000000" pitchFamily="2" charset="2"/>
              <a:buChar char="Ø"/>
              <a:defRPr/>
            </a:pPr>
            <a:r>
              <a:rPr lang="en-US" sz="1600" dirty="0">
                <a:solidFill>
                  <a:srgbClr val="23405F"/>
                </a:solidFill>
                <a:latin typeface="+mn-lt"/>
              </a:rPr>
              <a:t>All six Turbo Activations were successful</a:t>
            </a:r>
          </a:p>
          <a:p>
            <a:pPr marL="1257300" lvl="2" indent="-342900">
              <a:spcBef>
                <a:spcPts val="0"/>
              </a:spcBef>
              <a:spcAft>
                <a:spcPts val="600"/>
              </a:spcAft>
              <a:buFont typeface="Wingdings" panose="05000000000000000000" pitchFamily="2" charset="2"/>
              <a:buChar char="Ø"/>
              <a:defRPr/>
            </a:pPr>
            <a:r>
              <a:rPr lang="en-US" sz="1600" dirty="0">
                <a:solidFill>
                  <a:srgbClr val="23405F"/>
                </a:solidFill>
                <a:latin typeface="+mn-lt"/>
              </a:rPr>
              <a:t>FY19 also saw the conclusion of TA 18-05 involving 13 RRF vessels</a:t>
            </a:r>
          </a:p>
          <a:p>
            <a:pPr marL="800100" lvl="1" indent="-342900">
              <a:spcBef>
                <a:spcPts val="0"/>
              </a:spcBef>
              <a:spcAft>
                <a:spcPts val="600"/>
              </a:spcAft>
              <a:buFont typeface="Wingdings" panose="05000000000000000000" pitchFamily="2" charset="2"/>
              <a:buChar char="Ø"/>
              <a:defRPr/>
            </a:pPr>
            <a:r>
              <a:rPr lang="en-US" dirty="0">
                <a:solidFill>
                  <a:srgbClr val="23405F"/>
                </a:solidFill>
                <a:latin typeface="+mn-lt"/>
              </a:rPr>
              <a:t>Providing pier-side training aboard </a:t>
            </a:r>
            <a:r>
              <a:rPr lang="en-US" i="1" dirty="0">
                <a:solidFill>
                  <a:srgbClr val="23405F"/>
                </a:solidFill>
                <a:latin typeface="+mn-lt"/>
              </a:rPr>
              <a:t>Cape Mohican</a:t>
            </a:r>
            <a:r>
              <a:rPr lang="en-US" dirty="0">
                <a:solidFill>
                  <a:srgbClr val="23405F"/>
                </a:solidFill>
                <a:latin typeface="+mn-lt"/>
              </a:rPr>
              <a:t> and Auxiliary Crane Ships for Joint Logistics Over-the-Shore Exercise </a:t>
            </a:r>
            <a:r>
              <a:rPr lang="en-US" i="1" dirty="0">
                <a:solidFill>
                  <a:srgbClr val="23405F"/>
                </a:solidFill>
                <a:latin typeface="+mn-lt"/>
              </a:rPr>
              <a:t>Resolute Sun</a:t>
            </a:r>
            <a:endParaRPr lang="en-US" b="1" dirty="0">
              <a:solidFill>
                <a:srgbClr val="23405F"/>
              </a:solidFill>
              <a:latin typeface="+mn-lt"/>
            </a:endParaRPr>
          </a:p>
          <a:p>
            <a:pPr marL="342900" indent="-342900">
              <a:spcBef>
                <a:spcPts val="0"/>
              </a:spcBef>
              <a:spcAft>
                <a:spcPts val="600"/>
              </a:spcAft>
              <a:buFont typeface="Wingdings" panose="05000000000000000000" pitchFamily="2" charset="2"/>
              <a:buChar char="§"/>
              <a:defRPr/>
            </a:pPr>
            <a:r>
              <a:rPr lang="en-US" b="1" i="1" dirty="0">
                <a:solidFill>
                  <a:srgbClr val="23405F"/>
                </a:solidFill>
                <a:latin typeface="+mn-lt"/>
              </a:rPr>
              <a:t>March 2019 there were 4 distinct RRF missions underway simultaneously. During that time, the two Turbo Activations occurred for totals of six active RRF vessels and then eight active RRF vessels.</a:t>
            </a:r>
          </a:p>
          <a:p>
            <a:pPr marL="342900" indent="-342900">
              <a:spcBef>
                <a:spcPts val="0"/>
              </a:spcBef>
              <a:spcAft>
                <a:spcPts val="600"/>
              </a:spcAft>
              <a:buFont typeface="Wingdings" panose="05000000000000000000" pitchFamily="2" charset="2"/>
              <a:buChar char="§"/>
              <a:defRPr/>
            </a:pPr>
            <a:r>
              <a:rPr lang="en-US" b="1" i="1" dirty="0">
                <a:solidFill>
                  <a:srgbClr val="23405F"/>
                </a:solidFill>
                <a:latin typeface="+mn-lt"/>
              </a:rPr>
              <a:t>Stood ready to support recovery efforts following Hurricane Florence.</a:t>
            </a:r>
          </a:p>
        </p:txBody>
      </p:sp>
    </p:spTree>
    <p:extLst>
      <p:ext uri="{BB962C8B-B14F-4D97-AF65-F5344CB8AC3E}">
        <p14:creationId xmlns:p14="http://schemas.microsoft.com/office/powerpoint/2010/main" val="3970421430"/>
      </p:ext>
    </p:extLst>
  </p:cSld>
  <p:clrMapOvr>
    <a:masterClrMapping/>
  </p:clrMapOvr>
  <p:transition/>
</p:sld>
</file>

<file path=ppt/theme/theme1.xml><?xml version="1.0" encoding="utf-8"?>
<a:theme xmlns:a="http://schemas.openxmlformats.org/drawingml/2006/main" name="Stanley">
  <a:themeElements>
    <a:clrScheme name="Stanley 13">
      <a:dk1>
        <a:srgbClr val="000000"/>
      </a:dk1>
      <a:lt1>
        <a:srgbClr val="FFFFFF"/>
      </a:lt1>
      <a:dk2>
        <a:srgbClr val="000000"/>
      </a:dk2>
      <a:lt2>
        <a:srgbClr val="808080"/>
      </a:lt2>
      <a:accent1>
        <a:srgbClr val="BBE0E3"/>
      </a:accent1>
      <a:accent2>
        <a:srgbClr val="33CC33"/>
      </a:accent2>
      <a:accent3>
        <a:srgbClr val="FFFFFF"/>
      </a:accent3>
      <a:accent4>
        <a:srgbClr val="000000"/>
      </a:accent4>
      <a:accent5>
        <a:srgbClr val="DAEDEF"/>
      </a:accent5>
      <a:accent6>
        <a:srgbClr val="2DB92D"/>
      </a:accent6>
      <a:hlink>
        <a:srgbClr val="FFFF00"/>
      </a:hlink>
      <a:folHlink>
        <a:srgbClr val="CC0000"/>
      </a:folHlink>
    </a:clrScheme>
    <a:fontScheme name="Stanl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l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l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l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l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l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l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l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l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l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l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l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l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ley 13">
        <a:dk1>
          <a:srgbClr val="000000"/>
        </a:dk1>
        <a:lt1>
          <a:srgbClr val="FFFFFF"/>
        </a:lt1>
        <a:dk2>
          <a:srgbClr val="000000"/>
        </a:dk2>
        <a:lt2>
          <a:srgbClr val="808080"/>
        </a:lt2>
        <a:accent1>
          <a:srgbClr val="BBE0E3"/>
        </a:accent1>
        <a:accent2>
          <a:srgbClr val="33CC33"/>
        </a:accent2>
        <a:accent3>
          <a:srgbClr val="FFFFFF"/>
        </a:accent3>
        <a:accent4>
          <a:srgbClr val="000000"/>
        </a:accent4>
        <a:accent5>
          <a:srgbClr val="DAEDEF"/>
        </a:accent5>
        <a:accent6>
          <a:srgbClr val="2DB92D"/>
        </a:accent6>
        <a:hlink>
          <a:srgbClr val="FFFF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ley">
  <a:themeElements>
    <a:clrScheme name="Stanley 13">
      <a:dk1>
        <a:srgbClr val="000000"/>
      </a:dk1>
      <a:lt1>
        <a:srgbClr val="FFFFFF"/>
      </a:lt1>
      <a:dk2>
        <a:srgbClr val="000000"/>
      </a:dk2>
      <a:lt2>
        <a:srgbClr val="808080"/>
      </a:lt2>
      <a:accent1>
        <a:srgbClr val="BBE0E3"/>
      </a:accent1>
      <a:accent2>
        <a:srgbClr val="33CC33"/>
      </a:accent2>
      <a:accent3>
        <a:srgbClr val="FFFFFF"/>
      </a:accent3>
      <a:accent4>
        <a:srgbClr val="000000"/>
      </a:accent4>
      <a:accent5>
        <a:srgbClr val="DAEDEF"/>
      </a:accent5>
      <a:accent6>
        <a:srgbClr val="2DB92D"/>
      </a:accent6>
      <a:hlink>
        <a:srgbClr val="FFFF00"/>
      </a:hlink>
      <a:folHlink>
        <a:srgbClr val="CC0000"/>
      </a:folHlink>
    </a:clrScheme>
    <a:fontScheme name="Stanl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l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l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l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l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l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l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l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l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l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l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l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l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ley 13">
        <a:dk1>
          <a:srgbClr val="000000"/>
        </a:dk1>
        <a:lt1>
          <a:srgbClr val="FFFFFF"/>
        </a:lt1>
        <a:dk2>
          <a:srgbClr val="000000"/>
        </a:dk2>
        <a:lt2>
          <a:srgbClr val="808080"/>
        </a:lt2>
        <a:accent1>
          <a:srgbClr val="BBE0E3"/>
        </a:accent1>
        <a:accent2>
          <a:srgbClr val="33CC33"/>
        </a:accent2>
        <a:accent3>
          <a:srgbClr val="FFFFFF"/>
        </a:accent3>
        <a:accent4>
          <a:srgbClr val="000000"/>
        </a:accent4>
        <a:accent5>
          <a:srgbClr val="DAEDEF"/>
        </a:accent5>
        <a:accent6>
          <a:srgbClr val="2DB92D"/>
        </a:accent6>
        <a:hlink>
          <a:srgbClr val="FFFF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60167E98B6534095DBE6DC3FA0CE3A" ma:contentTypeVersion="2" ma:contentTypeDescription="Create a new document." ma:contentTypeScope="" ma:versionID="8b3d36ab75d86b67ae6fbba36dcc009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3714B1-8602-43EF-A133-10422A7F9B5B}">
  <ds:schemaRefs>
    <ds:schemaRef ds:uri="http://schemas.openxmlformats.org/package/2006/metadata/core-properties"/>
    <ds:schemaRef ds:uri="http://purl.org/dc/elements/1.1/"/>
    <ds:schemaRef ds:uri="http://schemas.microsoft.com/office/2006/documentManagement/types"/>
    <ds:schemaRef ds:uri="http://purl.org/dc/dcmitype/"/>
    <ds:schemaRef ds:uri="http://www.w3.org/XML/1998/namespace"/>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8B178218-76F8-4EC9-99EF-092BB97763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D57B123-720E-4F30-B1ED-D83A63B8CA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8104</TotalTime>
  <Words>2139</Words>
  <Application>Microsoft Office PowerPoint</Application>
  <PresentationFormat>On-screen Show (4:3)</PresentationFormat>
  <Paragraphs>238</Paragraphs>
  <Slides>27</Slides>
  <Notes>25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6" baseType="lpstr">
      <vt:lpstr>Arial Unicode MS</vt:lpstr>
      <vt:lpstr>ＭＳ Ｐゴシック</vt:lpstr>
      <vt:lpstr>Arial</vt:lpstr>
      <vt:lpstr>Calibri</vt:lpstr>
      <vt:lpstr>Times New Roman</vt:lpstr>
      <vt:lpstr>Wingdings</vt:lpstr>
      <vt:lpstr>Stanley</vt:lpstr>
      <vt:lpstr>1_Stanley</vt:lpstr>
      <vt:lpstr>Chart</vt:lpstr>
      <vt:lpstr> MARITIME ADMINISTRATION  Strategic Sealift Briefing Marine Transportation System National Advisory Committee, June 18-19, 2019  </vt:lpstr>
      <vt:lpstr>Maritime Administration </vt:lpstr>
      <vt:lpstr>PowerPoint Presentation</vt:lpstr>
      <vt:lpstr>PowerPoint Presentation</vt:lpstr>
      <vt:lpstr>Reserve Sealift Program History </vt:lpstr>
      <vt:lpstr>Surge Sealift Capacity of the RRF</vt:lpstr>
      <vt:lpstr>Ready Reserve Force Accomplishments</vt:lpstr>
      <vt:lpstr>Ready Reserve Force Laydown</vt:lpstr>
      <vt:lpstr>FY 2019 RRF Program Accomplishments</vt:lpstr>
      <vt:lpstr>PowerPoint Presentation</vt:lpstr>
      <vt:lpstr>RRF RORO AGING/LOSS OF SQUARE FOOTAGE</vt:lpstr>
      <vt:lpstr>Sealift Through Recapitalization</vt:lpstr>
      <vt:lpstr>Maritime Security Program - MSP</vt:lpstr>
      <vt:lpstr>PowerPoint Presentation</vt:lpstr>
      <vt:lpstr>Cargo Preference and the Jones Act</vt:lpstr>
      <vt:lpstr>MARAD Mission</vt:lpstr>
      <vt:lpstr>Risks to Sealift in Today’s Maritime Environment </vt:lpstr>
      <vt:lpstr>PowerPoint Presentation</vt:lpstr>
      <vt:lpstr>Maritime Dominance</vt:lpstr>
      <vt:lpstr>Strategic Challenges</vt:lpstr>
      <vt:lpstr>Belt and Road Initiative</vt:lpstr>
      <vt:lpstr>CHINESE GLOBAL PORT INVESTMENTS: 2000</vt:lpstr>
      <vt:lpstr>CHINESE GLOBAL PORT INVESTMENTS: 2010</vt:lpstr>
      <vt:lpstr>CHINESE GLOBAL PORT INVESTMENTS: PRESENT</vt:lpstr>
      <vt:lpstr>Strategic Sealift Challenges</vt:lpstr>
      <vt:lpstr>Near Term Priorities</vt:lpstr>
      <vt:lpstr>Questions</vt:lpstr>
    </vt:vector>
  </TitlesOfParts>
  <Company>Stanley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Scheer, Stephen N.</dc:creator>
  <cp:lastModifiedBy>Hondrick, Clinton (MARAD)</cp:lastModifiedBy>
  <cp:revision>400</cp:revision>
  <cp:lastPrinted>2018-01-23T17:00:04Z</cp:lastPrinted>
  <dcterms:created xsi:type="dcterms:W3CDTF">2005-10-21T16:01:44Z</dcterms:created>
  <dcterms:modified xsi:type="dcterms:W3CDTF">2020-05-20T16:30:11Z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0x010100C160167E98B6534095DBE6DC3FA0CE3A</vt:lpwstr>
  </property>
</Properties>
</file>